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4"/>
  </p:sldMasterIdLst>
  <p:notesMasterIdLst>
    <p:notesMasterId r:id="rId34"/>
  </p:notesMasterIdLst>
  <p:sldIdLst>
    <p:sldId id="296" r:id="rId5"/>
    <p:sldId id="297" r:id="rId6"/>
    <p:sldId id="299" r:id="rId7"/>
    <p:sldId id="303" r:id="rId8"/>
    <p:sldId id="304" r:id="rId9"/>
    <p:sldId id="305" r:id="rId10"/>
    <p:sldId id="306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28" r:id="rId31"/>
    <p:sldId id="301" r:id="rId32"/>
    <p:sldId id="302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ontserrat" panose="020B0604020202020204" charset="-18"/>
      <p:regular r:id="rId39"/>
      <p:bold r:id="rId40"/>
      <p:italic r:id="rId41"/>
      <p:boldItalic r:id="rId42"/>
    </p:embeddedFont>
    <p:embeddedFont>
      <p:font typeface="Playfair Display" panose="020B0604020202020204" charset="-18"/>
      <p:regular r:id="rId43"/>
      <p:bold r:id="rId44"/>
      <p:italic r:id="rId45"/>
      <p:boldItalic r:id="rId46"/>
    </p:embeddedFont>
    <p:embeddedFont>
      <p:font typeface="Raleway" panose="020B0604020202020204" charset="-18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1A7C7E-B566-4463-BFA9-3E368260A5ED}">
  <a:tblStyle styleId="{8B1A7C7E-B566-4463-BFA9-3E368260A5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Srednji stil 1 - Isticanj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Svijetli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Svijetli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3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a Ćurković" userId="ef1ab03d-41db-4eab-8b77-5186ad1b7adc" providerId="ADAL" clId="{D9E3AF2D-959E-47DA-B165-F2FBBECAC10A}"/>
    <pc:docChg chg="undo custSel addSld delSld modSld addMainMaster delMainMaster">
      <pc:chgData name="Ivana Ćurković" userId="ef1ab03d-41db-4eab-8b77-5186ad1b7adc" providerId="ADAL" clId="{D9E3AF2D-959E-47DA-B165-F2FBBECAC10A}" dt="2025-05-22T11:36:10.154" v="867" actId="113"/>
      <pc:docMkLst>
        <pc:docMk/>
      </pc:docMkLst>
      <pc:sldChg chg="modSp del">
        <pc:chgData name="Ivana Ćurković" userId="ef1ab03d-41db-4eab-8b77-5186ad1b7adc" providerId="ADAL" clId="{D9E3AF2D-959E-47DA-B165-F2FBBECAC10A}" dt="2025-05-22T10:59:56.767" v="265" actId="1076"/>
        <pc:sldMkLst>
          <pc:docMk/>
          <pc:sldMk cId="1127698436" sldId="296"/>
        </pc:sldMkLst>
        <pc:spChg chg="mod">
          <ac:chgData name="Ivana Ćurković" userId="ef1ab03d-41db-4eab-8b77-5186ad1b7adc" providerId="ADAL" clId="{D9E3AF2D-959E-47DA-B165-F2FBBECAC10A}" dt="2025-05-22T10:59:49.471" v="264" actId="1076"/>
          <ac:spMkLst>
            <pc:docMk/>
            <pc:sldMk cId="1127698436" sldId="296"/>
            <ac:spMk id="2" creationId="{DC5A9194-2C5C-4586-8CA1-756E182D5089}"/>
          </ac:spMkLst>
        </pc:spChg>
        <pc:spChg chg="mod">
          <ac:chgData name="Ivana Ćurković" userId="ef1ab03d-41db-4eab-8b77-5186ad1b7adc" providerId="ADAL" clId="{D9E3AF2D-959E-47DA-B165-F2FBBECAC10A}" dt="2025-05-22T10:59:56.767" v="265" actId="1076"/>
          <ac:spMkLst>
            <pc:docMk/>
            <pc:sldMk cId="1127698436" sldId="296"/>
            <ac:spMk id="3" creationId="{5EE7658C-DB83-4A91-ACF4-8798DD1F0FEA}"/>
          </ac:spMkLst>
        </pc:spChg>
        <pc:spChg chg="mod">
          <ac:chgData name="Ivana Ćurković" userId="ef1ab03d-41db-4eab-8b77-5186ad1b7adc" providerId="ADAL" clId="{D9E3AF2D-959E-47DA-B165-F2FBBECAC10A}" dt="2025-05-22T10:45:46.018" v="145" actId="1076"/>
          <ac:spMkLst>
            <pc:docMk/>
            <pc:sldMk cId="1127698436" sldId="296"/>
            <ac:spMk id="5" creationId="{808C4612-5959-4815-83BE-84F2C8B9DFA2}"/>
          </ac:spMkLst>
        </pc:spChg>
      </pc:sldChg>
      <pc:sldChg chg="addSp delSp modSp del">
        <pc:chgData name="Ivana Ćurković" userId="ef1ab03d-41db-4eab-8b77-5186ad1b7adc" providerId="ADAL" clId="{D9E3AF2D-959E-47DA-B165-F2FBBECAC10A}" dt="2025-05-22T10:56:03.223" v="222" actId="1076"/>
        <pc:sldMkLst>
          <pc:docMk/>
          <pc:sldMk cId="4104701413" sldId="297"/>
        </pc:sldMkLst>
        <pc:spChg chg="del">
          <ac:chgData name="Ivana Ćurković" userId="ef1ab03d-41db-4eab-8b77-5186ad1b7adc" providerId="ADAL" clId="{D9E3AF2D-959E-47DA-B165-F2FBBECAC10A}" dt="2025-05-22T10:44:45.163" v="130"/>
          <ac:spMkLst>
            <pc:docMk/>
            <pc:sldMk cId="4104701413" sldId="297"/>
            <ac:spMk id="2" creationId="{7B56D4FE-F7B7-4A18-88EA-571AABB30A46}"/>
          </ac:spMkLst>
        </pc:spChg>
        <pc:spChg chg="add del mod">
          <ac:chgData name="Ivana Ćurković" userId="ef1ab03d-41db-4eab-8b77-5186ad1b7adc" providerId="ADAL" clId="{D9E3AF2D-959E-47DA-B165-F2FBBECAC10A}" dt="2025-05-22T10:49:16.637" v="158" actId="12084"/>
          <ac:spMkLst>
            <pc:docMk/>
            <pc:sldMk cId="4104701413" sldId="297"/>
            <ac:spMk id="3" creationId="{C6365125-AB7F-4A04-A240-9EC99BCECD98}"/>
          </ac:spMkLst>
        </pc:spChg>
        <pc:spChg chg="add del mod">
          <ac:chgData name="Ivana Ćurković" userId="ef1ab03d-41db-4eab-8b77-5186ad1b7adc" providerId="ADAL" clId="{D9E3AF2D-959E-47DA-B165-F2FBBECAC10A}" dt="2025-05-22T10:44:59.034" v="131"/>
          <ac:spMkLst>
            <pc:docMk/>
            <pc:sldMk cId="4104701413" sldId="297"/>
            <ac:spMk id="4" creationId="{A0BEFD83-0AFD-427E-AEBC-C7AF1E8EA085}"/>
          </ac:spMkLst>
        </pc:spChg>
        <pc:spChg chg="add del mod">
          <ac:chgData name="Ivana Ćurković" userId="ef1ab03d-41db-4eab-8b77-5186ad1b7adc" providerId="ADAL" clId="{D9E3AF2D-959E-47DA-B165-F2FBBECAC10A}" dt="2025-05-22T10:47:45.293" v="146" actId="478"/>
          <ac:spMkLst>
            <pc:docMk/>
            <pc:sldMk cId="4104701413" sldId="297"/>
            <ac:spMk id="5" creationId="{1BAB17FE-B599-439D-A53B-87055CD84778}"/>
          </ac:spMkLst>
        </pc:spChg>
        <pc:graphicFrameChg chg="add del mod">
          <ac:chgData name="Ivana Ćurković" userId="ef1ab03d-41db-4eab-8b77-5186ad1b7adc" providerId="ADAL" clId="{D9E3AF2D-959E-47DA-B165-F2FBBECAC10A}" dt="2025-05-22T10:48:52.314" v="151" actId="12084"/>
          <ac:graphicFrameMkLst>
            <pc:docMk/>
            <pc:sldMk cId="4104701413" sldId="297"/>
            <ac:graphicFrameMk id="6" creationId="{3F889D94-E93D-4774-98A9-53B95CE2EB4A}"/>
          </ac:graphicFrameMkLst>
        </pc:graphicFrameChg>
        <pc:graphicFrameChg chg="add mod">
          <ac:chgData name="Ivana Ćurković" userId="ef1ab03d-41db-4eab-8b77-5186ad1b7adc" providerId="ADAL" clId="{D9E3AF2D-959E-47DA-B165-F2FBBECAC10A}" dt="2025-05-22T10:56:03.223" v="222" actId="1076"/>
          <ac:graphicFrameMkLst>
            <pc:docMk/>
            <pc:sldMk cId="4104701413" sldId="297"/>
            <ac:graphicFrameMk id="7" creationId="{74C2FE1C-6625-4DDB-A9FF-7A5C5FFA26C8}"/>
          </ac:graphicFrameMkLst>
        </pc:graphicFrameChg>
      </pc:sldChg>
      <pc:sldChg chg="addSp delSp modSp del">
        <pc:chgData name="Ivana Ćurković" userId="ef1ab03d-41db-4eab-8b77-5186ad1b7adc" providerId="ADAL" clId="{D9E3AF2D-959E-47DA-B165-F2FBBECAC10A}" dt="2025-05-22T10:58:08.999" v="239" actId="1076"/>
        <pc:sldMkLst>
          <pc:docMk/>
          <pc:sldMk cId="2823219894" sldId="299"/>
        </pc:sldMkLst>
        <pc:spChg chg="mod">
          <ac:chgData name="Ivana Ćurković" userId="ef1ab03d-41db-4eab-8b77-5186ad1b7adc" providerId="ADAL" clId="{D9E3AF2D-959E-47DA-B165-F2FBBECAC10A}" dt="2025-05-22T10:58:08.999" v="239" actId="1076"/>
          <ac:spMkLst>
            <pc:docMk/>
            <pc:sldMk cId="2823219894" sldId="299"/>
            <ac:spMk id="2" creationId="{4808F2BA-931D-4AA5-8715-B3028BC10293}"/>
          </ac:spMkLst>
        </pc:spChg>
        <pc:spChg chg="del mod">
          <ac:chgData name="Ivana Ćurković" userId="ef1ab03d-41db-4eab-8b77-5186ad1b7adc" providerId="ADAL" clId="{D9E3AF2D-959E-47DA-B165-F2FBBECAC10A}" dt="2025-05-22T10:56:33.863" v="225" actId="12084"/>
          <ac:spMkLst>
            <pc:docMk/>
            <pc:sldMk cId="2823219894" sldId="299"/>
            <ac:spMk id="3" creationId="{0486901D-3618-4DEC-9A12-B771DE7C9321}"/>
          </ac:spMkLst>
        </pc:spChg>
        <pc:spChg chg="add del mod">
          <ac:chgData name="Ivana Ćurković" userId="ef1ab03d-41db-4eab-8b77-5186ad1b7adc" providerId="ADAL" clId="{D9E3AF2D-959E-47DA-B165-F2FBBECAC10A}" dt="2025-05-22T10:57:47.115" v="237"/>
          <ac:spMkLst>
            <pc:docMk/>
            <pc:sldMk cId="2823219894" sldId="299"/>
            <ac:spMk id="5" creationId="{D4757119-9D68-4D4A-9038-1E5300505AC6}"/>
          </ac:spMkLst>
        </pc:spChg>
        <pc:spChg chg="add del mod">
          <ac:chgData name="Ivana Ćurković" userId="ef1ab03d-41db-4eab-8b77-5186ad1b7adc" providerId="ADAL" clId="{D9E3AF2D-959E-47DA-B165-F2FBBECAC10A}" dt="2025-05-22T10:57:47.115" v="237"/>
          <ac:spMkLst>
            <pc:docMk/>
            <pc:sldMk cId="2823219894" sldId="299"/>
            <ac:spMk id="6" creationId="{3D14FB07-4DE0-4B94-9564-93A8B9C4FC3F}"/>
          </ac:spMkLst>
        </pc:spChg>
        <pc:spChg chg="add del mod">
          <ac:chgData name="Ivana Ćurković" userId="ef1ab03d-41db-4eab-8b77-5186ad1b7adc" providerId="ADAL" clId="{D9E3AF2D-959E-47DA-B165-F2FBBECAC10A}" dt="2025-05-22T10:57:47.115" v="237"/>
          <ac:spMkLst>
            <pc:docMk/>
            <pc:sldMk cId="2823219894" sldId="299"/>
            <ac:spMk id="7" creationId="{B4E18C9E-C973-4C12-8997-FEE7ED7B5CC6}"/>
          </ac:spMkLst>
        </pc:spChg>
        <pc:spChg chg="add del mod">
          <ac:chgData name="Ivana Ćurković" userId="ef1ab03d-41db-4eab-8b77-5186ad1b7adc" providerId="ADAL" clId="{D9E3AF2D-959E-47DA-B165-F2FBBECAC10A}" dt="2025-05-22T10:57:47.115" v="237"/>
          <ac:spMkLst>
            <pc:docMk/>
            <pc:sldMk cId="2823219894" sldId="299"/>
            <ac:spMk id="8" creationId="{6A3946E8-02B0-418E-8AD5-CF7A53169E89}"/>
          </ac:spMkLst>
        </pc:spChg>
        <pc:spChg chg="add del mod">
          <ac:chgData name="Ivana Ćurković" userId="ef1ab03d-41db-4eab-8b77-5186ad1b7adc" providerId="ADAL" clId="{D9E3AF2D-959E-47DA-B165-F2FBBECAC10A}" dt="2025-05-22T10:57:47.115" v="237"/>
          <ac:spMkLst>
            <pc:docMk/>
            <pc:sldMk cId="2823219894" sldId="299"/>
            <ac:spMk id="9" creationId="{A73667C8-E938-45BD-9879-F23BA0F97A15}"/>
          </ac:spMkLst>
        </pc:spChg>
        <pc:spChg chg="add del mod">
          <ac:chgData name="Ivana Ćurković" userId="ef1ab03d-41db-4eab-8b77-5186ad1b7adc" providerId="ADAL" clId="{D9E3AF2D-959E-47DA-B165-F2FBBECAC10A}" dt="2025-05-22T10:57:47.115" v="237"/>
          <ac:spMkLst>
            <pc:docMk/>
            <pc:sldMk cId="2823219894" sldId="299"/>
            <ac:spMk id="10" creationId="{F88ECC9C-4A08-4AAB-9A80-9B9500FA9C5D}"/>
          </ac:spMkLst>
        </pc:spChg>
        <pc:spChg chg="add del mod">
          <ac:chgData name="Ivana Ćurković" userId="ef1ab03d-41db-4eab-8b77-5186ad1b7adc" providerId="ADAL" clId="{D9E3AF2D-959E-47DA-B165-F2FBBECAC10A}" dt="2025-05-22T10:57:47.115" v="237"/>
          <ac:spMkLst>
            <pc:docMk/>
            <pc:sldMk cId="2823219894" sldId="299"/>
            <ac:spMk id="11" creationId="{7FFDA9C0-77D3-4109-BF10-3FB417795EFD}"/>
          </ac:spMkLst>
        </pc:spChg>
        <pc:spChg chg="add del mod">
          <ac:chgData name="Ivana Ćurković" userId="ef1ab03d-41db-4eab-8b77-5186ad1b7adc" providerId="ADAL" clId="{D9E3AF2D-959E-47DA-B165-F2FBBECAC10A}" dt="2025-05-22T10:57:47.115" v="237"/>
          <ac:spMkLst>
            <pc:docMk/>
            <pc:sldMk cId="2823219894" sldId="299"/>
            <ac:spMk id="12" creationId="{F5523D58-1DF9-41FA-8CB0-0BDA9B0E1E3D}"/>
          </ac:spMkLst>
        </pc:spChg>
        <pc:spChg chg="add del mod">
          <ac:chgData name="Ivana Ćurković" userId="ef1ab03d-41db-4eab-8b77-5186ad1b7adc" providerId="ADAL" clId="{D9E3AF2D-959E-47DA-B165-F2FBBECAC10A}" dt="2025-05-22T10:57:47.115" v="237"/>
          <ac:spMkLst>
            <pc:docMk/>
            <pc:sldMk cId="2823219894" sldId="299"/>
            <ac:spMk id="13" creationId="{3DA65CC7-D027-4E99-B910-96EC3417DB16}"/>
          </ac:spMkLst>
        </pc:spChg>
        <pc:graphicFrameChg chg="add mod">
          <ac:chgData name="Ivana Ćurković" userId="ef1ab03d-41db-4eab-8b77-5186ad1b7adc" providerId="ADAL" clId="{D9E3AF2D-959E-47DA-B165-F2FBBECAC10A}" dt="2025-05-22T10:58:01.408" v="238" actId="1076"/>
          <ac:graphicFrameMkLst>
            <pc:docMk/>
            <pc:sldMk cId="2823219894" sldId="299"/>
            <ac:graphicFrameMk id="4" creationId="{E915B303-EDFA-4EFE-ACD1-035461113D2B}"/>
          </ac:graphicFrameMkLst>
        </pc:graphicFrameChg>
      </pc:sldChg>
      <pc:sldChg chg="modSp del">
        <pc:chgData name="Ivana Ćurković" userId="ef1ab03d-41db-4eab-8b77-5186ad1b7adc" providerId="ADAL" clId="{D9E3AF2D-959E-47DA-B165-F2FBBECAC10A}" dt="2025-05-22T11:33:51.023" v="811" actId="1076"/>
        <pc:sldMkLst>
          <pc:docMk/>
          <pc:sldMk cId="4149319378" sldId="301"/>
        </pc:sldMkLst>
        <pc:spChg chg="mod">
          <ac:chgData name="Ivana Ćurković" userId="ef1ab03d-41db-4eab-8b77-5186ad1b7adc" providerId="ADAL" clId="{D9E3AF2D-959E-47DA-B165-F2FBBECAC10A}" dt="2025-05-22T11:33:23.310" v="802" actId="1076"/>
          <ac:spMkLst>
            <pc:docMk/>
            <pc:sldMk cId="4149319378" sldId="301"/>
            <ac:spMk id="2" creationId="{F210A996-69AB-423C-A6EB-75E7B287BFA9}"/>
          </ac:spMkLst>
        </pc:spChg>
        <pc:spChg chg="mod">
          <ac:chgData name="Ivana Ćurković" userId="ef1ab03d-41db-4eab-8b77-5186ad1b7adc" providerId="ADAL" clId="{D9E3AF2D-959E-47DA-B165-F2FBBECAC10A}" dt="2025-05-22T11:33:51.023" v="811" actId="1076"/>
          <ac:spMkLst>
            <pc:docMk/>
            <pc:sldMk cId="4149319378" sldId="301"/>
            <ac:spMk id="3" creationId="{367C0E24-C3ED-4A11-A4F7-791F0A503DF8}"/>
          </ac:spMkLst>
        </pc:spChg>
      </pc:sldChg>
      <pc:sldChg chg="modSp del">
        <pc:chgData name="Ivana Ćurković" userId="ef1ab03d-41db-4eab-8b77-5186ad1b7adc" providerId="ADAL" clId="{D9E3AF2D-959E-47DA-B165-F2FBBECAC10A}" dt="2025-05-22T11:34:23.631" v="866" actId="1076"/>
        <pc:sldMkLst>
          <pc:docMk/>
          <pc:sldMk cId="1270916240" sldId="302"/>
        </pc:sldMkLst>
        <pc:spChg chg="mod">
          <ac:chgData name="Ivana Ćurković" userId="ef1ab03d-41db-4eab-8b77-5186ad1b7adc" providerId="ADAL" clId="{D9E3AF2D-959E-47DA-B165-F2FBBECAC10A}" dt="2025-05-22T11:34:23.631" v="866" actId="1076"/>
          <ac:spMkLst>
            <pc:docMk/>
            <pc:sldMk cId="1270916240" sldId="302"/>
            <ac:spMk id="2" creationId="{C831421E-6A6F-4C53-BFED-9A243BEB2288}"/>
          </ac:spMkLst>
        </pc:spChg>
      </pc:sldChg>
      <pc:sldChg chg="addSp modSp del">
        <pc:chgData name="Ivana Ćurković" userId="ef1ab03d-41db-4eab-8b77-5186ad1b7adc" providerId="ADAL" clId="{D9E3AF2D-959E-47DA-B165-F2FBBECAC10A}" dt="2025-05-22T10:59:26.583" v="263" actId="1076"/>
        <pc:sldMkLst>
          <pc:docMk/>
          <pc:sldMk cId="1507324535" sldId="303"/>
        </pc:sldMkLst>
        <pc:spChg chg="mod">
          <ac:chgData name="Ivana Ćurković" userId="ef1ab03d-41db-4eab-8b77-5186ad1b7adc" providerId="ADAL" clId="{D9E3AF2D-959E-47DA-B165-F2FBBECAC10A}" dt="2025-05-22T10:58:32.113" v="248" actId="27636"/>
          <ac:spMkLst>
            <pc:docMk/>
            <pc:sldMk cId="1507324535" sldId="303"/>
            <ac:spMk id="3" creationId="{F600AA0D-F4DD-4EE7-B1E1-CE2BFA5D81F1}"/>
          </ac:spMkLst>
        </pc:spChg>
        <pc:spChg chg="add mod">
          <ac:chgData name="Ivana Ćurković" userId="ef1ab03d-41db-4eab-8b77-5186ad1b7adc" providerId="ADAL" clId="{D9E3AF2D-959E-47DA-B165-F2FBBECAC10A}" dt="2025-05-22T10:58:53.088" v="256" actId="122"/>
          <ac:spMkLst>
            <pc:docMk/>
            <pc:sldMk cId="1507324535" sldId="303"/>
            <ac:spMk id="4" creationId="{0C6E7CC1-AA80-433D-AA2C-E8D700BD9D70}"/>
          </ac:spMkLst>
        </pc:spChg>
        <pc:spChg chg="add">
          <ac:chgData name="Ivana Ćurković" userId="ef1ab03d-41db-4eab-8b77-5186ad1b7adc" providerId="ADAL" clId="{D9E3AF2D-959E-47DA-B165-F2FBBECAC10A}" dt="2025-05-22T10:59:16.864" v="257"/>
          <ac:spMkLst>
            <pc:docMk/>
            <pc:sldMk cId="1507324535" sldId="303"/>
            <ac:spMk id="5" creationId="{FA0DAAA6-D3DE-4D8A-BE63-56F0B8E3BD84}"/>
          </ac:spMkLst>
        </pc:spChg>
        <pc:picChg chg="add mod">
          <ac:chgData name="Ivana Ćurković" userId="ef1ab03d-41db-4eab-8b77-5186ad1b7adc" providerId="ADAL" clId="{D9E3AF2D-959E-47DA-B165-F2FBBECAC10A}" dt="2025-05-22T10:59:26.583" v="263" actId="1076"/>
          <ac:picMkLst>
            <pc:docMk/>
            <pc:sldMk cId="1507324535" sldId="303"/>
            <ac:picMk id="6" creationId="{FFC1A545-6AE0-47E9-ACDA-AD714555A186}"/>
          </ac:picMkLst>
        </pc:picChg>
      </pc:sldChg>
      <pc:sldChg chg="modSp del">
        <pc:chgData name="Ivana Ćurković" userId="ef1ab03d-41db-4eab-8b77-5186ad1b7adc" providerId="ADAL" clId="{D9E3AF2D-959E-47DA-B165-F2FBBECAC10A}" dt="2025-05-22T11:00:22.704" v="275" actId="1076"/>
        <pc:sldMkLst>
          <pc:docMk/>
          <pc:sldMk cId="2715870748" sldId="304"/>
        </pc:sldMkLst>
        <pc:spChg chg="mod">
          <ac:chgData name="Ivana Ćurković" userId="ef1ab03d-41db-4eab-8b77-5186ad1b7adc" providerId="ADAL" clId="{D9E3AF2D-959E-47DA-B165-F2FBBECAC10A}" dt="2025-05-22T11:00:12.527" v="272" actId="1076"/>
          <ac:spMkLst>
            <pc:docMk/>
            <pc:sldMk cId="2715870748" sldId="304"/>
            <ac:spMk id="4" creationId="{610CC94C-8F9F-492D-8A37-AE69DF14B1E2}"/>
          </ac:spMkLst>
        </pc:spChg>
        <pc:spChg chg="mod">
          <ac:chgData name="Ivana Ćurković" userId="ef1ab03d-41db-4eab-8b77-5186ad1b7adc" providerId="ADAL" clId="{D9E3AF2D-959E-47DA-B165-F2FBBECAC10A}" dt="2025-05-22T11:00:22.704" v="275" actId="1076"/>
          <ac:spMkLst>
            <pc:docMk/>
            <pc:sldMk cId="2715870748" sldId="304"/>
            <ac:spMk id="5" creationId="{75B7EB4F-FEB5-4AB2-977D-547356E84F13}"/>
          </ac:spMkLst>
        </pc:spChg>
      </pc:sldChg>
      <pc:sldChg chg="addSp delSp modSp del">
        <pc:chgData name="Ivana Ćurković" userId="ef1ab03d-41db-4eab-8b77-5186ad1b7adc" providerId="ADAL" clId="{D9E3AF2D-959E-47DA-B165-F2FBBECAC10A}" dt="2025-05-22T11:03:01.712" v="305" actId="1076"/>
        <pc:sldMkLst>
          <pc:docMk/>
          <pc:sldMk cId="707314892" sldId="305"/>
        </pc:sldMkLst>
        <pc:spChg chg="del">
          <ac:chgData name="Ivana Ćurković" userId="ef1ab03d-41db-4eab-8b77-5186ad1b7adc" providerId="ADAL" clId="{D9E3AF2D-959E-47DA-B165-F2FBBECAC10A}" dt="2025-05-22T11:00:34.978" v="276" actId="478"/>
          <ac:spMkLst>
            <pc:docMk/>
            <pc:sldMk cId="707314892" sldId="305"/>
            <ac:spMk id="2" creationId="{92E00053-A5C8-4BD7-9CD6-2BED0C24158D}"/>
          </ac:spMkLst>
        </pc:spChg>
        <pc:spChg chg="mod">
          <ac:chgData name="Ivana Ćurković" userId="ef1ab03d-41db-4eab-8b77-5186ad1b7adc" providerId="ADAL" clId="{D9E3AF2D-959E-47DA-B165-F2FBBECAC10A}" dt="2025-05-22T11:02:56.815" v="302" actId="1076"/>
          <ac:spMkLst>
            <pc:docMk/>
            <pc:sldMk cId="707314892" sldId="305"/>
            <ac:spMk id="3" creationId="{D0E9EA0A-4204-47D9-8368-F90A85DB7224}"/>
          </ac:spMkLst>
        </pc:spChg>
        <pc:spChg chg="add del mod">
          <ac:chgData name="Ivana Ćurković" userId="ef1ab03d-41db-4eab-8b77-5186ad1b7adc" providerId="ADAL" clId="{D9E3AF2D-959E-47DA-B165-F2FBBECAC10A}" dt="2025-05-22T11:01:06.116" v="278"/>
          <ac:spMkLst>
            <pc:docMk/>
            <pc:sldMk cId="707314892" sldId="305"/>
            <ac:spMk id="4" creationId="{6A496CBE-89FC-4BEC-8A89-C7C129F6DA8D}"/>
          </ac:spMkLst>
        </pc:spChg>
        <pc:spChg chg="add del mod">
          <ac:chgData name="Ivana Ćurković" userId="ef1ab03d-41db-4eab-8b77-5186ad1b7adc" providerId="ADAL" clId="{D9E3AF2D-959E-47DA-B165-F2FBBECAC10A}" dt="2025-05-22T11:01:13.307" v="279" actId="478"/>
          <ac:spMkLst>
            <pc:docMk/>
            <pc:sldMk cId="707314892" sldId="305"/>
            <ac:spMk id="5" creationId="{2384BBF9-A912-441C-BA79-A59981918E4B}"/>
          </ac:spMkLst>
        </pc:spChg>
        <pc:picChg chg="add mod modCrop">
          <ac:chgData name="Ivana Ćurković" userId="ef1ab03d-41db-4eab-8b77-5186ad1b7adc" providerId="ADAL" clId="{D9E3AF2D-959E-47DA-B165-F2FBBECAC10A}" dt="2025-05-22T11:03:01.712" v="305" actId="1076"/>
          <ac:picMkLst>
            <pc:docMk/>
            <pc:sldMk cId="707314892" sldId="305"/>
            <ac:picMk id="6" creationId="{71499698-8C00-49E1-956F-426087708089}"/>
          </ac:picMkLst>
        </pc:picChg>
      </pc:sldChg>
      <pc:sldChg chg="addSp delSp modSp del">
        <pc:chgData name="Ivana Ćurković" userId="ef1ab03d-41db-4eab-8b77-5186ad1b7adc" providerId="ADAL" clId="{D9E3AF2D-959E-47DA-B165-F2FBBECAC10A}" dt="2025-05-22T11:04:28.552" v="322" actId="1076"/>
        <pc:sldMkLst>
          <pc:docMk/>
          <pc:sldMk cId="12541074" sldId="306"/>
        </pc:sldMkLst>
        <pc:spChg chg="del">
          <ac:chgData name="Ivana Ćurković" userId="ef1ab03d-41db-4eab-8b77-5186ad1b7adc" providerId="ADAL" clId="{D9E3AF2D-959E-47DA-B165-F2FBBECAC10A}" dt="2025-05-22T11:03:23.442" v="306" actId="478"/>
          <ac:spMkLst>
            <pc:docMk/>
            <pc:sldMk cId="12541074" sldId="306"/>
            <ac:spMk id="2" creationId="{BEEC95C3-EC52-4DCE-8704-9F7319FDF5D6}"/>
          </ac:spMkLst>
        </pc:spChg>
        <pc:spChg chg="mod">
          <ac:chgData name="Ivana Ćurković" userId="ef1ab03d-41db-4eab-8b77-5186ad1b7adc" providerId="ADAL" clId="{D9E3AF2D-959E-47DA-B165-F2FBBECAC10A}" dt="2025-05-22T11:04:11.656" v="320" actId="1076"/>
          <ac:spMkLst>
            <pc:docMk/>
            <pc:sldMk cId="12541074" sldId="306"/>
            <ac:spMk id="3" creationId="{04FAB6A2-96EC-4459-8AD3-84118A28CED4}"/>
          </ac:spMkLst>
        </pc:spChg>
        <pc:picChg chg="add mod">
          <ac:chgData name="Ivana Ćurković" userId="ef1ab03d-41db-4eab-8b77-5186ad1b7adc" providerId="ADAL" clId="{D9E3AF2D-959E-47DA-B165-F2FBBECAC10A}" dt="2025-05-22T11:04:28.552" v="322" actId="1076"/>
          <ac:picMkLst>
            <pc:docMk/>
            <pc:sldMk cId="12541074" sldId="306"/>
            <ac:picMk id="4" creationId="{E5464DB3-3EB9-4886-9D84-BDBDC74CEB9C}"/>
          </ac:picMkLst>
        </pc:picChg>
      </pc:sldChg>
      <pc:sldChg chg="addSp delSp modSp del">
        <pc:chgData name="Ivana Ćurković" userId="ef1ab03d-41db-4eab-8b77-5186ad1b7adc" providerId="ADAL" clId="{D9E3AF2D-959E-47DA-B165-F2FBBECAC10A}" dt="2025-05-22T11:09:43.112" v="480" actId="1076"/>
        <pc:sldMkLst>
          <pc:docMk/>
          <pc:sldMk cId="4071926339" sldId="307"/>
        </pc:sldMkLst>
        <pc:spChg chg="mod">
          <ac:chgData name="Ivana Ćurković" userId="ef1ab03d-41db-4eab-8b77-5186ad1b7adc" providerId="ADAL" clId="{D9E3AF2D-959E-47DA-B165-F2FBBECAC10A}" dt="2025-05-22T11:04:49.329" v="325" actId="122"/>
          <ac:spMkLst>
            <pc:docMk/>
            <pc:sldMk cId="4071926339" sldId="307"/>
            <ac:spMk id="2" creationId="{A69A74A8-7F75-4EBF-99FB-E2EE95A0181E}"/>
          </ac:spMkLst>
        </pc:spChg>
        <pc:spChg chg="mod">
          <ac:chgData name="Ivana Ćurković" userId="ef1ab03d-41db-4eab-8b77-5186ad1b7adc" providerId="ADAL" clId="{D9E3AF2D-959E-47DA-B165-F2FBBECAC10A}" dt="2025-05-22T11:08:26.697" v="465" actId="14100"/>
          <ac:spMkLst>
            <pc:docMk/>
            <pc:sldMk cId="4071926339" sldId="307"/>
            <ac:spMk id="3" creationId="{45E05DBD-531E-4B6D-B260-9AEE31C22B8C}"/>
          </ac:spMkLst>
        </pc:spChg>
        <pc:spChg chg="add mod">
          <ac:chgData name="Ivana Ćurković" userId="ef1ab03d-41db-4eab-8b77-5186ad1b7adc" providerId="ADAL" clId="{D9E3AF2D-959E-47DA-B165-F2FBBECAC10A}" dt="2025-05-22T11:06:53.719" v="383" actId="1076"/>
          <ac:spMkLst>
            <pc:docMk/>
            <pc:sldMk cId="4071926339" sldId="307"/>
            <ac:spMk id="4" creationId="{82574C11-480B-47B7-AC70-E7CBE944051B}"/>
          </ac:spMkLst>
        </pc:spChg>
        <pc:spChg chg="add mod">
          <ac:chgData name="Ivana Ćurković" userId="ef1ab03d-41db-4eab-8b77-5186ad1b7adc" providerId="ADAL" clId="{D9E3AF2D-959E-47DA-B165-F2FBBECAC10A}" dt="2025-05-22T11:06:57.208" v="384" actId="1076"/>
          <ac:spMkLst>
            <pc:docMk/>
            <pc:sldMk cId="4071926339" sldId="307"/>
            <ac:spMk id="5" creationId="{D4C717F1-A1E4-43E0-AA39-9CBE110481FA}"/>
          </ac:spMkLst>
        </pc:spChg>
        <pc:spChg chg="add mod">
          <ac:chgData name="Ivana Ćurković" userId="ef1ab03d-41db-4eab-8b77-5186ad1b7adc" providerId="ADAL" clId="{D9E3AF2D-959E-47DA-B165-F2FBBECAC10A}" dt="2025-05-22T11:07:00.160" v="385" actId="1076"/>
          <ac:spMkLst>
            <pc:docMk/>
            <pc:sldMk cId="4071926339" sldId="307"/>
            <ac:spMk id="6" creationId="{28E737C2-D8C8-46FE-B122-91F6440148B2}"/>
          </ac:spMkLst>
        </pc:spChg>
        <pc:spChg chg="add mod">
          <ac:chgData name="Ivana Ćurković" userId="ef1ab03d-41db-4eab-8b77-5186ad1b7adc" providerId="ADAL" clId="{D9E3AF2D-959E-47DA-B165-F2FBBECAC10A}" dt="2025-05-22T11:07:01.943" v="386" actId="1076"/>
          <ac:spMkLst>
            <pc:docMk/>
            <pc:sldMk cId="4071926339" sldId="307"/>
            <ac:spMk id="7" creationId="{C7A2B1FC-CDF6-4A38-BCDF-70E99037D8E2}"/>
          </ac:spMkLst>
        </pc:spChg>
        <pc:picChg chg="add mod">
          <ac:chgData name="Ivana Ćurković" userId="ef1ab03d-41db-4eab-8b77-5186ad1b7adc" providerId="ADAL" clId="{D9E3AF2D-959E-47DA-B165-F2FBBECAC10A}" dt="2025-05-22T11:08:52.943" v="472" actId="1076"/>
          <ac:picMkLst>
            <pc:docMk/>
            <pc:sldMk cId="4071926339" sldId="307"/>
            <ac:picMk id="10" creationId="{ADC43459-E187-48F6-B83B-3310A8117669}"/>
          </ac:picMkLst>
        </pc:picChg>
        <pc:picChg chg="add del mod">
          <ac:chgData name="Ivana Ćurković" userId="ef1ab03d-41db-4eab-8b77-5186ad1b7adc" providerId="ADAL" clId="{D9E3AF2D-959E-47DA-B165-F2FBBECAC10A}" dt="2025-05-22T11:08:27.161" v="466"/>
          <ac:picMkLst>
            <pc:docMk/>
            <pc:sldMk cId="4071926339" sldId="307"/>
            <ac:picMk id="11266" creationId="{11E11FEF-4E88-4784-B1D9-8BD1A9138774}"/>
          </ac:picMkLst>
        </pc:picChg>
        <pc:picChg chg="add mod">
          <ac:chgData name="Ivana Ćurković" userId="ef1ab03d-41db-4eab-8b77-5186ad1b7adc" providerId="ADAL" clId="{D9E3AF2D-959E-47DA-B165-F2FBBECAC10A}" dt="2025-05-22T11:09:39.049" v="479" actId="1076"/>
          <ac:picMkLst>
            <pc:docMk/>
            <pc:sldMk cId="4071926339" sldId="307"/>
            <ac:picMk id="11268" creationId="{8757486F-DB9B-4D73-89B6-94D8B480DF88}"/>
          </ac:picMkLst>
        </pc:picChg>
        <pc:picChg chg="add mod">
          <ac:chgData name="Ivana Ćurković" userId="ef1ab03d-41db-4eab-8b77-5186ad1b7adc" providerId="ADAL" clId="{D9E3AF2D-959E-47DA-B165-F2FBBECAC10A}" dt="2025-05-22T11:09:43.112" v="480" actId="1076"/>
          <ac:picMkLst>
            <pc:docMk/>
            <pc:sldMk cId="4071926339" sldId="307"/>
            <ac:picMk id="11270" creationId="{B1C78C6F-730E-4FDF-8DF1-868284CA1AE4}"/>
          </ac:picMkLst>
        </pc:picChg>
      </pc:sldChg>
      <pc:sldChg chg="addSp delSp modSp del">
        <pc:chgData name="Ivana Ćurković" userId="ef1ab03d-41db-4eab-8b77-5186ad1b7adc" providerId="ADAL" clId="{D9E3AF2D-959E-47DA-B165-F2FBBECAC10A}" dt="2025-05-22T11:15:07.135" v="572" actId="1076"/>
        <pc:sldMkLst>
          <pc:docMk/>
          <pc:sldMk cId="1249050253" sldId="308"/>
        </pc:sldMkLst>
        <pc:spChg chg="mod">
          <ac:chgData name="Ivana Ćurković" userId="ef1ab03d-41db-4eab-8b77-5186ad1b7adc" providerId="ADAL" clId="{D9E3AF2D-959E-47DA-B165-F2FBBECAC10A}" dt="2025-05-22T11:12:13.816" v="511" actId="1076"/>
          <ac:spMkLst>
            <pc:docMk/>
            <pc:sldMk cId="1249050253" sldId="308"/>
            <ac:spMk id="2" creationId="{D8DCC58C-8855-403B-ACFA-15CDA57D7E88}"/>
          </ac:spMkLst>
        </pc:spChg>
        <pc:spChg chg="mod">
          <ac:chgData name="Ivana Ćurković" userId="ef1ab03d-41db-4eab-8b77-5186ad1b7adc" providerId="ADAL" clId="{D9E3AF2D-959E-47DA-B165-F2FBBECAC10A}" dt="2025-05-22T11:14:30.015" v="565" actId="1076"/>
          <ac:spMkLst>
            <pc:docMk/>
            <pc:sldMk cId="1249050253" sldId="308"/>
            <ac:spMk id="3" creationId="{BEFEAF1B-B309-4581-A0A2-35647F554ACA}"/>
          </ac:spMkLst>
        </pc:spChg>
        <pc:spChg chg="add mod">
          <ac:chgData name="Ivana Ćurković" userId="ef1ab03d-41db-4eab-8b77-5186ad1b7adc" providerId="ADAL" clId="{D9E3AF2D-959E-47DA-B165-F2FBBECAC10A}" dt="2025-05-22T11:14:33.351" v="566" actId="1076"/>
          <ac:spMkLst>
            <pc:docMk/>
            <pc:sldMk cId="1249050253" sldId="308"/>
            <ac:spMk id="4" creationId="{A4B6A911-15CE-49EF-82B9-8A87F7F45342}"/>
          </ac:spMkLst>
        </pc:spChg>
        <pc:spChg chg="add del mod">
          <ac:chgData name="Ivana Ćurković" userId="ef1ab03d-41db-4eab-8b77-5186ad1b7adc" providerId="ADAL" clId="{D9E3AF2D-959E-47DA-B165-F2FBBECAC10A}" dt="2025-05-22T11:14:41.644" v="568" actId="12084"/>
          <ac:spMkLst>
            <pc:docMk/>
            <pc:sldMk cId="1249050253" sldId="308"/>
            <ac:spMk id="5" creationId="{8CDA8847-EC4C-4B65-8F93-90F12D6E78C8}"/>
          </ac:spMkLst>
        </pc:spChg>
        <pc:graphicFrameChg chg="add mod">
          <ac:chgData name="Ivana Ćurković" userId="ef1ab03d-41db-4eab-8b77-5186ad1b7adc" providerId="ADAL" clId="{D9E3AF2D-959E-47DA-B165-F2FBBECAC10A}" dt="2025-05-22T11:14:46.873" v="570" actId="12100"/>
          <ac:graphicFrameMkLst>
            <pc:docMk/>
            <pc:sldMk cId="1249050253" sldId="308"/>
            <ac:graphicFrameMk id="6" creationId="{74F94D68-508D-4F57-93B4-FE20E379CD54}"/>
          </ac:graphicFrameMkLst>
        </pc:graphicFrameChg>
        <pc:picChg chg="add mod">
          <ac:chgData name="Ivana Ćurković" userId="ef1ab03d-41db-4eab-8b77-5186ad1b7adc" providerId="ADAL" clId="{D9E3AF2D-959E-47DA-B165-F2FBBECAC10A}" dt="2025-05-22T11:15:07.135" v="572" actId="1076"/>
          <ac:picMkLst>
            <pc:docMk/>
            <pc:sldMk cId="1249050253" sldId="308"/>
            <ac:picMk id="7" creationId="{AA937979-653B-42E0-A9C2-225F0811BDEE}"/>
          </ac:picMkLst>
        </pc:picChg>
      </pc:sldChg>
      <pc:sldChg chg="addSp delSp modSp del">
        <pc:chgData name="Ivana Ćurković" userId="ef1ab03d-41db-4eab-8b77-5186ad1b7adc" providerId="ADAL" clId="{D9E3AF2D-959E-47DA-B165-F2FBBECAC10A}" dt="2025-05-22T11:19:32.887" v="602" actId="1076"/>
        <pc:sldMkLst>
          <pc:docMk/>
          <pc:sldMk cId="2023052210" sldId="309"/>
        </pc:sldMkLst>
        <pc:spChg chg="mod">
          <ac:chgData name="Ivana Ćurković" userId="ef1ab03d-41db-4eab-8b77-5186ad1b7adc" providerId="ADAL" clId="{D9E3AF2D-959E-47DA-B165-F2FBBECAC10A}" dt="2025-05-22T11:19:32.887" v="602" actId="1076"/>
          <ac:spMkLst>
            <pc:docMk/>
            <pc:sldMk cId="2023052210" sldId="309"/>
            <ac:spMk id="2" creationId="{367B33A7-FC96-4C2B-8000-7B4927E571CE}"/>
          </ac:spMkLst>
        </pc:spChg>
        <pc:spChg chg="add del">
          <ac:chgData name="Ivana Ćurković" userId="ef1ab03d-41db-4eab-8b77-5186ad1b7adc" providerId="ADAL" clId="{D9E3AF2D-959E-47DA-B165-F2FBBECAC10A}" dt="2025-05-22T11:18:31.617" v="586" actId="12084"/>
          <ac:spMkLst>
            <pc:docMk/>
            <pc:sldMk cId="2023052210" sldId="309"/>
            <ac:spMk id="3" creationId="{26A75A00-0651-4795-826B-5A61DA826B09}"/>
          </ac:spMkLst>
        </pc:spChg>
        <pc:graphicFrameChg chg="add del mod">
          <ac:chgData name="Ivana Ćurković" userId="ef1ab03d-41db-4eab-8b77-5186ad1b7adc" providerId="ADAL" clId="{D9E3AF2D-959E-47DA-B165-F2FBBECAC10A}" dt="2025-05-22T11:18:22.611" v="585" actId="12084"/>
          <ac:graphicFrameMkLst>
            <pc:docMk/>
            <pc:sldMk cId="2023052210" sldId="309"/>
            <ac:graphicFrameMk id="4" creationId="{C550A3C7-6501-4B4A-AC07-5C5A367E2570}"/>
          </ac:graphicFrameMkLst>
        </pc:graphicFrameChg>
        <pc:graphicFrameChg chg="add mod">
          <ac:chgData name="Ivana Ćurković" userId="ef1ab03d-41db-4eab-8b77-5186ad1b7adc" providerId="ADAL" clId="{D9E3AF2D-959E-47DA-B165-F2FBBECAC10A}" dt="2025-05-22T11:19:21.641" v="601" actId="404"/>
          <ac:graphicFrameMkLst>
            <pc:docMk/>
            <pc:sldMk cId="2023052210" sldId="309"/>
            <ac:graphicFrameMk id="5" creationId="{A7A86436-30D9-46A9-8A1B-9C1A34DB2756}"/>
          </ac:graphicFrameMkLst>
        </pc:graphicFrameChg>
      </pc:sldChg>
      <pc:sldChg chg="modSp del">
        <pc:chgData name="Ivana Ćurković" userId="ef1ab03d-41db-4eab-8b77-5186ad1b7adc" providerId="ADAL" clId="{D9E3AF2D-959E-47DA-B165-F2FBBECAC10A}" dt="2025-05-22T11:20:20.983" v="613" actId="1076"/>
        <pc:sldMkLst>
          <pc:docMk/>
          <pc:sldMk cId="1756760366" sldId="310"/>
        </pc:sldMkLst>
        <pc:spChg chg="mod">
          <ac:chgData name="Ivana Ćurković" userId="ef1ab03d-41db-4eab-8b77-5186ad1b7adc" providerId="ADAL" clId="{D9E3AF2D-959E-47DA-B165-F2FBBECAC10A}" dt="2025-05-22T11:19:47.591" v="607" actId="404"/>
          <ac:spMkLst>
            <pc:docMk/>
            <pc:sldMk cId="1756760366" sldId="310"/>
            <ac:spMk id="2" creationId="{2616660C-851A-43C5-BB8E-B71690FA5B91}"/>
          </ac:spMkLst>
        </pc:spChg>
        <pc:spChg chg="mod">
          <ac:chgData name="Ivana Ćurković" userId="ef1ab03d-41db-4eab-8b77-5186ad1b7adc" providerId="ADAL" clId="{D9E3AF2D-959E-47DA-B165-F2FBBECAC10A}" dt="2025-05-22T11:20:19.176" v="612" actId="1076"/>
          <ac:spMkLst>
            <pc:docMk/>
            <pc:sldMk cId="1756760366" sldId="310"/>
            <ac:spMk id="5" creationId="{4D14A793-AB15-4FA2-9AA1-96E1CEB879D4}"/>
          </ac:spMkLst>
        </pc:spChg>
        <pc:picChg chg="mod">
          <ac:chgData name="Ivana Ćurković" userId="ef1ab03d-41db-4eab-8b77-5186ad1b7adc" providerId="ADAL" clId="{D9E3AF2D-959E-47DA-B165-F2FBBECAC10A}" dt="2025-05-22T11:20:20.983" v="613" actId="1076"/>
          <ac:picMkLst>
            <pc:docMk/>
            <pc:sldMk cId="1756760366" sldId="310"/>
            <ac:picMk id="4" creationId="{46E3B181-57D5-4463-9FB3-347CC91BB7BD}"/>
          </ac:picMkLst>
        </pc:picChg>
      </pc:sldChg>
      <pc:sldChg chg="modSp del">
        <pc:chgData name="Ivana Ćurković" userId="ef1ab03d-41db-4eab-8b77-5186ad1b7adc" providerId="ADAL" clId="{D9E3AF2D-959E-47DA-B165-F2FBBECAC10A}" dt="2025-05-22T11:21:01.223" v="624" actId="1076"/>
        <pc:sldMkLst>
          <pc:docMk/>
          <pc:sldMk cId="1140566335" sldId="311"/>
        </pc:sldMkLst>
        <pc:spChg chg="mod">
          <ac:chgData name="Ivana Ćurković" userId="ef1ab03d-41db-4eab-8b77-5186ad1b7adc" providerId="ADAL" clId="{D9E3AF2D-959E-47DA-B165-F2FBBECAC10A}" dt="2025-05-22T11:20:36.424" v="617" actId="1076"/>
          <ac:spMkLst>
            <pc:docMk/>
            <pc:sldMk cId="1140566335" sldId="311"/>
            <ac:spMk id="2" creationId="{E288CE23-CE61-4503-AE66-DA523A8279FB}"/>
          </ac:spMkLst>
        </pc:spChg>
        <pc:spChg chg="mod">
          <ac:chgData name="Ivana Ćurković" userId="ef1ab03d-41db-4eab-8b77-5186ad1b7adc" providerId="ADAL" clId="{D9E3AF2D-959E-47DA-B165-F2FBBECAC10A}" dt="2025-05-22T11:21:01.223" v="624" actId="1076"/>
          <ac:spMkLst>
            <pc:docMk/>
            <pc:sldMk cId="1140566335" sldId="311"/>
            <ac:spMk id="5" creationId="{755B415E-AC96-460F-B9F2-6203553BA988}"/>
          </ac:spMkLst>
        </pc:spChg>
        <pc:picChg chg="mod">
          <ac:chgData name="Ivana Ćurković" userId="ef1ab03d-41db-4eab-8b77-5186ad1b7adc" providerId="ADAL" clId="{D9E3AF2D-959E-47DA-B165-F2FBBECAC10A}" dt="2025-05-22T11:20:58.992" v="623" actId="1076"/>
          <ac:picMkLst>
            <pc:docMk/>
            <pc:sldMk cId="1140566335" sldId="311"/>
            <ac:picMk id="4" creationId="{D9392DD4-A182-4F09-A0B1-01F6E16CFFE3}"/>
          </ac:picMkLst>
        </pc:picChg>
      </pc:sldChg>
      <pc:sldChg chg="modSp del">
        <pc:chgData name="Ivana Ćurković" userId="ef1ab03d-41db-4eab-8b77-5186ad1b7adc" providerId="ADAL" clId="{D9E3AF2D-959E-47DA-B165-F2FBBECAC10A}" dt="2025-05-22T11:21:57.920" v="629" actId="1076"/>
        <pc:sldMkLst>
          <pc:docMk/>
          <pc:sldMk cId="3499381104" sldId="312"/>
        </pc:sldMkLst>
        <pc:spChg chg="mod">
          <ac:chgData name="Ivana Ćurković" userId="ef1ab03d-41db-4eab-8b77-5186ad1b7adc" providerId="ADAL" clId="{D9E3AF2D-959E-47DA-B165-F2FBBECAC10A}" dt="2025-05-22T11:21:57.920" v="629" actId="1076"/>
          <ac:spMkLst>
            <pc:docMk/>
            <pc:sldMk cId="3499381104" sldId="312"/>
            <ac:spMk id="2" creationId="{05391676-3E99-4A4C-A894-D1F6175CBE07}"/>
          </ac:spMkLst>
        </pc:spChg>
        <pc:spChg chg="mod">
          <ac:chgData name="Ivana Ćurković" userId="ef1ab03d-41db-4eab-8b77-5186ad1b7adc" providerId="ADAL" clId="{D9E3AF2D-959E-47DA-B165-F2FBBECAC10A}" dt="2025-05-22T11:21:54.519" v="628" actId="1076"/>
          <ac:spMkLst>
            <pc:docMk/>
            <pc:sldMk cId="3499381104" sldId="312"/>
            <ac:spMk id="3" creationId="{94557650-B84F-4225-8C92-A7BD0BEFB727}"/>
          </ac:spMkLst>
        </pc:spChg>
      </pc:sldChg>
      <pc:sldChg chg="modSp del">
        <pc:chgData name="Ivana Ćurković" userId="ef1ab03d-41db-4eab-8b77-5186ad1b7adc" providerId="ADAL" clId="{D9E3AF2D-959E-47DA-B165-F2FBBECAC10A}" dt="2025-05-22T11:24:40.176" v="694" actId="20577"/>
        <pc:sldMkLst>
          <pc:docMk/>
          <pc:sldMk cId="2057242932" sldId="313"/>
        </pc:sldMkLst>
        <pc:spChg chg="mod">
          <ac:chgData name="Ivana Ćurković" userId="ef1ab03d-41db-4eab-8b77-5186ad1b7adc" providerId="ADAL" clId="{D9E3AF2D-959E-47DA-B165-F2FBBECAC10A}" dt="2025-05-22T11:24:34.210" v="691" actId="27636"/>
          <ac:spMkLst>
            <pc:docMk/>
            <pc:sldMk cId="2057242932" sldId="313"/>
            <ac:spMk id="3" creationId="{8750DFB8-EC7E-4523-A57E-C85358244A05}"/>
          </ac:spMkLst>
        </pc:spChg>
        <pc:spChg chg="mod">
          <ac:chgData name="Ivana Ćurković" userId="ef1ab03d-41db-4eab-8b77-5186ad1b7adc" providerId="ADAL" clId="{D9E3AF2D-959E-47DA-B165-F2FBBECAC10A}" dt="2025-05-22T11:24:40.176" v="694" actId="20577"/>
          <ac:spMkLst>
            <pc:docMk/>
            <pc:sldMk cId="2057242932" sldId="313"/>
            <ac:spMk id="4" creationId="{B8E38272-0847-4F34-9B38-3F84028AB265}"/>
          </ac:spMkLst>
        </pc:spChg>
        <pc:spChg chg="mod">
          <ac:chgData name="Ivana Ćurković" userId="ef1ab03d-41db-4eab-8b77-5186ad1b7adc" providerId="ADAL" clId="{D9E3AF2D-959E-47DA-B165-F2FBBECAC10A}" dt="2025-05-22T11:24:00.360" v="678" actId="1076"/>
          <ac:spMkLst>
            <pc:docMk/>
            <pc:sldMk cId="2057242932" sldId="313"/>
            <ac:spMk id="6" creationId="{1118DC55-67A8-4ED8-BB5D-D47891238E1A}"/>
          </ac:spMkLst>
        </pc:spChg>
        <pc:spChg chg="mod">
          <ac:chgData name="Ivana Ćurković" userId="ef1ab03d-41db-4eab-8b77-5186ad1b7adc" providerId="ADAL" clId="{D9E3AF2D-959E-47DA-B165-F2FBBECAC10A}" dt="2025-05-22T11:24:03.160" v="679" actId="1076"/>
          <ac:spMkLst>
            <pc:docMk/>
            <pc:sldMk cId="2057242932" sldId="313"/>
            <ac:spMk id="7" creationId="{77C66F4B-98FC-44E5-921D-20F168776E5B}"/>
          </ac:spMkLst>
        </pc:spChg>
        <pc:spChg chg="mod">
          <ac:chgData name="Ivana Ćurković" userId="ef1ab03d-41db-4eab-8b77-5186ad1b7adc" providerId="ADAL" clId="{D9E3AF2D-959E-47DA-B165-F2FBBECAC10A}" dt="2025-05-22T11:24:09.015" v="681" actId="1076"/>
          <ac:spMkLst>
            <pc:docMk/>
            <pc:sldMk cId="2057242932" sldId="313"/>
            <ac:spMk id="8" creationId="{815D74F9-589E-4942-9740-4D595449945B}"/>
          </ac:spMkLst>
        </pc:spChg>
        <pc:spChg chg="mod">
          <ac:chgData name="Ivana Ćurković" userId="ef1ab03d-41db-4eab-8b77-5186ad1b7adc" providerId="ADAL" clId="{D9E3AF2D-959E-47DA-B165-F2FBBECAC10A}" dt="2025-05-22T11:24:10.952" v="682" actId="1076"/>
          <ac:spMkLst>
            <pc:docMk/>
            <pc:sldMk cId="2057242932" sldId="313"/>
            <ac:spMk id="9" creationId="{BF857B19-61B2-4111-8626-1036FF43B367}"/>
          </ac:spMkLst>
        </pc:spChg>
      </pc:sldChg>
      <pc:sldChg chg="modSp del">
        <pc:chgData name="Ivana Ćurković" userId="ef1ab03d-41db-4eab-8b77-5186ad1b7adc" providerId="ADAL" clId="{D9E3AF2D-959E-47DA-B165-F2FBBECAC10A}" dt="2025-05-22T11:25:43.456" v="707" actId="113"/>
        <pc:sldMkLst>
          <pc:docMk/>
          <pc:sldMk cId="74027556" sldId="314"/>
        </pc:sldMkLst>
        <pc:spChg chg="mod">
          <ac:chgData name="Ivana Ćurković" userId="ef1ab03d-41db-4eab-8b77-5186ad1b7adc" providerId="ADAL" clId="{D9E3AF2D-959E-47DA-B165-F2FBBECAC10A}" dt="2025-05-22T10:44:23.066" v="126" actId="27636"/>
          <ac:spMkLst>
            <pc:docMk/>
            <pc:sldMk cId="74027556" sldId="314"/>
            <ac:spMk id="3" creationId="{347BCC1A-307A-4608-8C3B-4CA4E2087B35}"/>
          </ac:spMkLst>
        </pc:spChg>
        <pc:spChg chg="mod">
          <ac:chgData name="Ivana Ćurković" userId="ef1ab03d-41db-4eab-8b77-5186ad1b7adc" providerId="ADAL" clId="{D9E3AF2D-959E-47DA-B165-F2FBBECAC10A}" dt="2025-05-22T11:25:43.456" v="707" actId="113"/>
          <ac:spMkLst>
            <pc:docMk/>
            <pc:sldMk cId="74027556" sldId="314"/>
            <ac:spMk id="4" creationId="{D1B62FE2-4576-406F-ACEF-53BDF15381ED}"/>
          </ac:spMkLst>
        </pc:spChg>
      </pc:sldChg>
      <pc:sldChg chg="modSp del">
        <pc:chgData name="Ivana Ćurković" userId="ef1ab03d-41db-4eab-8b77-5186ad1b7adc" providerId="ADAL" clId="{D9E3AF2D-959E-47DA-B165-F2FBBECAC10A}" dt="2025-05-22T11:25:31.067" v="703" actId="113"/>
        <pc:sldMkLst>
          <pc:docMk/>
          <pc:sldMk cId="3220195923" sldId="315"/>
        </pc:sldMkLst>
        <pc:spChg chg="mod">
          <ac:chgData name="Ivana Ćurković" userId="ef1ab03d-41db-4eab-8b77-5186ad1b7adc" providerId="ADAL" clId="{D9E3AF2D-959E-47DA-B165-F2FBBECAC10A}" dt="2025-05-22T11:25:13.951" v="700" actId="1076"/>
          <ac:spMkLst>
            <pc:docMk/>
            <pc:sldMk cId="3220195923" sldId="315"/>
            <ac:spMk id="2" creationId="{A1E083D2-FB8C-41C5-9EC7-6CC6AF6E5908}"/>
          </ac:spMkLst>
        </pc:spChg>
        <pc:spChg chg="mod">
          <ac:chgData name="Ivana Ćurković" userId="ef1ab03d-41db-4eab-8b77-5186ad1b7adc" providerId="ADAL" clId="{D9E3AF2D-959E-47DA-B165-F2FBBECAC10A}" dt="2025-05-22T11:25:31.067" v="703" actId="113"/>
          <ac:spMkLst>
            <pc:docMk/>
            <pc:sldMk cId="3220195923" sldId="315"/>
            <ac:spMk id="3" creationId="{FD44F2A0-49FF-4B8E-B48A-22FC2F603026}"/>
          </ac:spMkLst>
        </pc:spChg>
      </pc:sldChg>
      <pc:sldChg chg="modSp del">
        <pc:chgData name="Ivana Ćurković" userId="ef1ab03d-41db-4eab-8b77-5186ad1b7adc" providerId="ADAL" clId="{D9E3AF2D-959E-47DA-B165-F2FBBECAC10A}" dt="2025-05-22T11:33:19.391" v="801" actId="1076"/>
        <pc:sldMkLst>
          <pc:docMk/>
          <pc:sldMk cId="1186817613" sldId="328"/>
        </pc:sldMkLst>
        <pc:spChg chg="mod">
          <ac:chgData name="Ivana Ćurković" userId="ef1ab03d-41db-4eab-8b77-5186ad1b7adc" providerId="ADAL" clId="{D9E3AF2D-959E-47DA-B165-F2FBBECAC10A}" dt="2025-05-22T11:33:16.439" v="800" actId="1076"/>
          <ac:spMkLst>
            <pc:docMk/>
            <pc:sldMk cId="1186817613" sldId="328"/>
            <ac:spMk id="2" creationId="{F210A996-69AB-423C-A6EB-75E7B287BFA9}"/>
          </ac:spMkLst>
        </pc:spChg>
        <pc:spChg chg="mod">
          <ac:chgData name="Ivana Ćurković" userId="ef1ab03d-41db-4eab-8b77-5186ad1b7adc" providerId="ADAL" clId="{D9E3AF2D-959E-47DA-B165-F2FBBECAC10A}" dt="2025-05-22T11:33:19.391" v="801" actId="1076"/>
          <ac:spMkLst>
            <pc:docMk/>
            <pc:sldMk cId="1186817613" sldId="328"/>
            <ac:spMk id="3" creationId="{367C0E24-C3ED-4A11-A4F7-791F0A503DF8}"/>
          </ac:spMkLst>
        </pc:spChg>
      </pc:sldChg>
      <pc:sldMasterChg chg="addSldLayout delSldLayout">
        <pc:chgData name="Ivana Ćurković" userId="ef1ab03d-41db-4eab-8b77-5186ad1b7adc" providerId="ADAL" clId="{D9E3AF2D-959E-47DA-B165-F2FBBECAC10A}" dt="2025-05-22T11:34:06.469" v="842" actId="2696"/>
        <pc:sldMasterMkLst>
          <pc:docMk/>
          <pc:sldMasterMk cId="0" sldId="2147483671"/>
        </pc:sldMasterMkLst>
        <pc:sldLayoutChg chg="add del">
          <pc:chgData name="Ivana Ćurković" userId="ef1ab03d-41db-4eab-8b77-5186ad1b7adc" providerId="ADAL" clId="{D9E3AF2D-959E-47DA-B165-F2FBBECAC10A}" dt="2025-05-22T10:43:54.244" v="76" actId="2696"/>
          <pc:sldLayoutMkLst>
            <pc:docMk/>
            <pc:sldMasterMk cId="0" sldId="2147483671"/>
            <pc:sldLayoutMk cId="0" sldId="2147483652"/>
          </pc:sldLayoutMkLst>
        </pc:sldLayoutChg>
      </pc:sldMasterChg>
    </pc:docChg>
  </pc:docChgLst>
  <pc:docChgLst>
    <pc:chgData name="Ivana Ćurković" userId="ef1ab03d-41db-4eab-8b77-5186ad1b7adc" providerId="ADAL" clId="{BD917F15-BDF7-4540-AD45-B77CD52598E6}"/>
    <pc:docChg chg="custSel delSld modSld">
      <pc:chgData name="Ivana Ćurković" userId="ef1ab03d-41db-4eab-8b77-5186ad1b7adc" providerId="ADAL" clId="{BD917F15-BDF7-4540-AD45-B77CD52598E6}" dt="2025-05-27T09:02:21.881" v="25" actId="2696"/>
      <pc:docMkLst>
        <pc:docMk/>
      </pc:docMkLst>
      <pc:sldChg chg="del">
        <pc:chgData name="Ivana Ćurković" userId="ef1ab03d-41db-4eab-8b77-5186ad1b7adc" providerId="ADAL" clId="{BD917F15-BDF7-4540-AD45-B77CD52598E6}" dt="2025-05-27T07:15:29.212" v="0" actId="2696"/>
        <pc:sldMkLst>
          <pc:docMk/>
          <pc:sldMk cId="0" sldId="298"/>
        </pc:sldMkLst>
      </pc:sldChg>
      <pc:sldChg chg="addSp modSp">
        <pc:chgData name="Ivana Ćurković" userId="ef1ab03d-41db-4eab-8b77-5186ad1b7adc" providerId="ADAL" clId="{BD917F15-BDF7-4540-AD45-B77CD52598E6}" dt="2025-05-27T08:59:36.424" v="19" actId="1076"/>
        <pc:sldMkLst>
          <pc:docMk/>
          <pc:sldMk cId="1249050253" sldId="308"/>
        </pc:sldMkLst>
        <pc:spChg chg="add mod">
          <ac:chgData name="Ivana Ćurković" userId="ef1ab03d-41db-4eab-8b77-5186ad1b7adc" providerId="ADAL" clId="{BD917F15-BDF7-4540-AD45-B77CD52598E6}" dt="2025-05-27T08:59:36.424" v="19" actId="1076"/>
          <ac:spMkLst>
            <pc:docMk/>
            <pc:sldMk cId="1249050253" sldId="308"/>
            <ac:spMk id="5" creationId="{8647B728-92B2-4C9F-8648-859A45DA247B}"/>
          </ac:spMkLst>
        </pc:spChg>
      </pc:sldChg>
      <pc:sldChg chg="modSp del">
        <pc:chgData name="Ivana Ćurković" userId="ef1ab03d-41db-4eab-8b77-5186ad1b7adc" providerId="ADAL" clId="{BD917F15-BDF7-4540-AD45-B77CD52598E6}" dt="2025-05-27T09:02:21.881" v="25" actId="2696"/>
        <pc:sldMkLst>
          <pc:docMk/>
          <pc:sldMk cId="841009840" sldId="316"/>
        </pc:sldMkLst>
        <pc:spChg chg="mod">
          <ac:chgData name="Ivana Ćurković" userId="ef1ab03d-41db-4eab-8b77-5186ad1b7adc" providerId="ADAL" clId="{BD917F15-BDF7-4540-AD45-B77CD52598E6}" dt="2025-05-27T09:02:16.166" v="23" actId="20577"/>
          <ac:spMkLst>
            <pc:docMk/>
            <pc:sldMk cId="841009840" sldId="316"/>
            <ac:spMk id="3" creationId="{3B4D2CB0-2A49-42B4-BF75-5F615DD341D4}"/>
          </ac:spMkLst>
        </pc:spChg>
      </pc:sldChg>
      <pc:sldChg chg="del">
        <pc:chgData name="Ivana Ćurković" userId="ef1ab03d-41db-4eab-8b77-5186ad1b7adc" providerId="ADAL" clId="{BD917F15-BDF7-4540-AD45-B77CD52598E6}" dt="2025-05-27T09:02:21.879" v="24" actId="2696"/>
        <pc:sldMkLst>
          <pc:docMk/>
          <pc:sldMk cId="2573478552" sldId="317"/>
        </pc:sldMkLst>
      </pc:sldChg>
      <pc:sldChg chg="addSp modSp">
        <pc:chgData name="Ivana Ćurković" userId="ef1ab03d-41db-4eab-8b77-5186ad1b7adc" providerId="ADAL" clId="{BD917F15-BDF7-4540-AD45-B77CD52598E6}" dt="2025-05-27T07:24:08.238" v="13" actId="1076"/>
        <pc:sldMkLst>
          <pc:docMk/>
          <pc:sldMk cId="3694906008" sldId="318"/>
        </pc:sldMkLst>
        <pc:spChg chg="add mod">
          <ac:chgData name="Ivana Ćurković" userId="ef1ab03d-41db-4eab-8b77-5186ad1b7adc" providerId="ADAL" clId="{BD917F15-BDF7-4540-AD45-B77CD52598E6}" dt="2025-05-27T07:24:08.238" v="13" actId="1076"/>
          <ac:spMkLst>
            <pc:docMk/>
            <pc:sldMk cId="3694906008" sldId="318"/>
            <ac:spMk id="3" creationId="{678EA259-9E72-45A7-A78E-225004C2AB51}"/>
          </ac:spMkLst>
        </pc:spChg>
      </pc:sldChg>
      <pc:sldChg chg="del">
        <pc:chgData name="Ivana Ćurković" userId="ef1ab03d-41db-4eab-8b77-5186ad1b7adc" providerId="ADAL" clId="{BD917F15-BDF7-4540-AD45-B77CD52598E6}" dt="2025-05-27T07:23:36.031" v="11" actId="2696"/>
        <pc:sldMkLst>
          <pc:docMk/>
          <pc:sldMk cId="4267477011" sldId="318"/>
        </pc:sldMkLst>
      </pc:sldChg>
      <pc:sldChg chg="del">
        <pc:chgData name="Ivana Ćurković" userId="ef1ab03d-41db-4eab-8b77-5186ad1b7adc" providerId="ADAL" clId="{BD917F15-BDF7-4540-AD45-B77CD52598E6}" dt="2025-05-27T07:23:36.027" v="9" actId="2696"/>
        <pc:sldMkLst>
          <pc:docMk/>
          <pc:sldMk cId="1196173985" sldId="319"/>
        </pc:sldMkLst>
      </pc:sldChg>
      <pc:sldChg chg="del">
        <pc:chgData name="Ivana Ćurković" userId="ef1ab03d-41db-4eab-8b77-5186ad1b7adc" providerId="ADAL" clId="{BD917F15-BDF7-4540-AD45-B77CD52598E6}" dt="2025-05-27T07:23:36.025" v="8" actId="2696"/>
        <pc:sldMkLst>
          <pc:docMk/>
          <pc:sldMk cId="644309484" sldId="320"/>
        </pc:sldMkLst>
      </pc:sldChg>
      <pc:sldChg chg="del">
        <pc:chgData name="Ivana Ćurković" userId="ef1ab03d-41db-4eab-8b77-5186ad1b7adc" providerId="ADAL" clId="{BD917F15-BDF7-4540-AD45-B77CD52598E6}" dt="2025-05-27T07:23:36.023" v="7" actId="2696"/>
        <pc:sldMkLst>
          <pc:docMk/>
          <pc:sldMk cId="535742222" sldId="321"/>
        </pc:sldMkLst>
      </pc:sldChg>
      <pc:sldChg chg="del">
        <pc:chgData name="Ivana Ćurković" userId="ef1ab03d-41db-4eab-8b77-5186ad1b7adc" providerId="ADAL" clId="{BD917F15-BDF7-4540-AD45-B77CD52598E6}" dt="2025-05-27T07:23:36.021" v="6" actId="2696"/>
        <pc:sldMkLst>
          <pc:docMk/>
          <pc:sldMk cId="4252574452" sldId="322"/>
        </pc:sldMkLst>
      </pc:sldChg>
      <pc:sldChg chg="del">
        <pc:chgData name="Ivana Ćurković" userId="ef1ab03d-41db-4eab-8b77-5186ad1b7adc" providerId="ADAL" clId="{BD917F15-BDF7-4540-AD45-B77CD52598E6}" dt="2025-05-27T07:23:36.018" v="5" actId="2696"/>
        <pc:sldMkLst>
          <pc:docMk/>
          <pc:sldMk cId="677443421" sldId="323"/>
        </pc:sldMkLst>
      </pc:sldChg>
      <pc:sldChg chg="del">
        <pc:chgData name="Ivana Ćurković" userId="ef1ab03d-41db-4eab-8b77-5186ad1b7adc" providerId="ADAL" clId="{BD917F15-BDF7-4540-AD45-B77CD52598E6}" dt="2025-05-27T07:23:36.016" v="4" actId="2696"/>
        <pc:sldMkLst>
          <pc:docMk/>
          <pc:sldMk cId="539908522" sldId="324"/>
        </pc:sldMkLst>
      </pc:sldChg>
      <pc:sldChg chg="del">
        <pc:chgData name="Ivana Ćurković" userId="ef1ab03d-41db-4eab-8b77-5186ad1b7adc" providerId="ADAL" clId="{BD917F15-BDF7-4540-AD45-B77CD52598E6}" dt="2025-05-27T07:23:36.014" v="3" actId="2696"/>
        <pc:sldMkLst>
          <pc:docMk/>
          <pc:sldMk cId="1513275373" sldId="325"/>
        </pc:sldMkLst>
      </pc:sldChg>
      <pc:sldChg chg="del">
        <pc:chgData name="Ivana Ćurković" userId="ef1ab03d-41db-4eab-8b77-5186ad1b7adc" providerId="ADAL" clId="{BD917F15-BDF7-4540-AD45-B77CD52598E6}" dt="2025-05-27T07:23:36.011" v="2" actId="2696"/>
        <pc:sldMkLst>
          <pc:docMk/>
          <pc:sldMk cId="3799336282" sldId="326"/>
        </pc:sldMkLst>
      </pc:sldChg>
      <pc:sldChg chg="del">
        <pc:chgData name="Ivana Ćurković" userId="ef1ab03d-41db-4eab-8b77-5186ad1b7adc" providerId="ADAL" clId="{BD917F15-BDF7-4540-AD45-B77CD52598E6}" dt="2025-05-27T07:23:36.009" v="1" actId="2696"/>
        <pc:sldMkLst>
          <pc:docMk/>
          <pc:sldMk cId="2097089647" sldId="327"/>
        </pc:sldMkLst>
      </pc:sldChg>
      <pc:sldMasterChg chg="delSldLayout">
        <pc:chgData name="Ivana Ćurković" userId="ef1ab03d-41db-4eab-8b77-5186ad1b7adc" providerId="ADAL" clId="{BD917F15-BDF7-4540-AD45-B77CD52598E6}" dt="2025-05-27T07:23:36.028" v="10" actId="2696"/>
        <pc:sldMasterMkLst>
          <pc:docMk/>
          <pc:sldMasterMk cId="0" sldId="2147483671"/>
        </pc:sldMasterMkLst>
        <pc:sldLayoutChg chg="del">
          <pc:chgData name="Ivana Ćurković" userId="ef1ab03d-41db-4eab-8b77-5186ad1b7adc" providerId="ADAL" clId="{BD917F15-BDF7-4540-AD45-B77CD52598E6}" dt="2025-05-27T07:23:36.028" v="10" actId="2696"/>
          <pc:sldLayoutMkLst>
            <pc:docMk/>
            <pc:sldMasterMk cId="0" sldId="2147483671"/>
            <pc:sldLayoutMk cId="0" sldId="214748365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2E72B6-D119-4A6F-A0FD-B120C8328FD3}" type="doc">
      <dgm:prSet loTypeId="urn:microsoft.com/office/officeart/2005/8/layout/hList6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hr-HR"/>
        </a:p>
      </dgm:t>
    </dgm:pt>
    <dgm:pt modelId="{0050E50F-A2A6-4D6B-85D6-CCED089EAF6A}">
      <dgm:prSet/>
      <dgm:spPr/>
      <dgm:t>
        <a:bodyPr/>
        <a:lstStyle/>
        <a:p>
          <a:r>
            <a:rPr lang="hr-HR"/>
            <a:t>jedna od prvih velikih životnih odluka s kojima se susreću djeca odnosno mladi</a:t>
          </a:r>
        </a:p>
      </dgm:t>
    </dgm:pt>
    <dgm:pt modelId="{11FFDBE4-81FC-43C3-BA85-CF7CFF3F997F}" type="parTrans" cxnId="{5EF94F52-75D0-4539-848C-D308237555C7}">
      <dgm:prSet/>
      <dgm:spPr/>
      <dgm:t>
        <a:bodyPr/>
        <a:lstStyle/>
        <a:p>
          <a:endParaRPr lang="hr-HR"/>
        </a:p>
      </dgm:t>
    </dgm:pt>
    <dgm:pt modelId="{99C7B0A3-9F9C-4E46-86DF-37A669E04527}" type="sibTrans" cxnId="{5EF94F52-75D0-4539-848C-D308237555C7}">
      <dgm:prSet/>
      <dgm:spPr/>
      <dgm:t>
        <a:bodyPr/>
        <a:lstStyle/>
        <a:p>
          <a:endParaRPr lang="hr-HR"/>
        </a:p>
      </dgm:t>
    </dgm:pt>
    <dgm:pt modelId="{9D15478D-EC3B-4C4C-8DC8-0474CBC3AB5F}">
      <dgm:prSet/>
      <dgm:spPr/>
      <dgm:t>
        <a:bodyPr/>
        <a:lstStyle/>
        <a:p>
          <a:r>
            <a:rPr lang="hr-HR"/>
            <a:t>dubok i dugoročan utjecaj na daljnji razvoj pojedinca, njegovu profesionalnu orijentaciju i cjelokupnu budućnost</a:t>
          </a:r>
        </a:p>
      </dgm:t>
    </dgm:pt>
    <dgm:pt modelId="{BFE59324-AF24-4D65-9736-4E23D9042169}" type="parTrans" cxnId="{AB5CDE86-0D46-4940-A001-0DDF3BE62C2A}">
      <dgm:prSet/>
      <dgm:spPr/>
      <dgm:t>
        <a:bodyPr/>
        <a:lstStyle/>
        <a:p>
          <a:endParaRPr lang="hr-HR"/>
        </a:p>
      </dgm:t>
    </dgm:pt>
    <dgm:pt modelId="{03AD84CB-9FBC-40D9-98BC-EE8573633D92}" type="sibTrans" cxnId="{AB5CDE86-0D46-4940-A001-0DDF3BE62C2A}">
      <dgm:prSet/>
      <dgm:spPr/>
      <dgm:t>
        <a:bodyPr/>
        <a:lstStyle/>
        <a:p>
          <a:endParaRPr lang="hr-HR"/>
        </a:p>
      </dgm:t>
    </dgm:pt>
    <dgm:pt modelId="{44C50F18-6D5A-4186-88A9-E8D1C2EFA65C}">
      <dgm:prSet/>
      <dgm:spPr/>
      <dgm:t>
        <a:bodyPr/>
        <a:lstStyle/>
        <a:p>
          <a:r>
            <a:rPr lang="hr-HR"/>
            <a:t>važno pristupiti s pažnjom i promišljanjem, uzimajući u obzir različite faktore koji mogu utjecati na konačni izbor</a:t>
          </a:r>
        </a:p>
      </dgm:t>
    </dgm:pt>
    <dgm:pt modelId="{4F764EB2-1C2D-4D98-B0A7-54088AF59F7B}" type="parTrans" cxnId="{8437CE91-A0B3-4275-8414-797DE84ED527}">
      <dgm:prSet/>
      <dgm:spPr/>
      <dgm:t>
        <a:bodyPr/>
        <a:lstStyle/>
        <a:p>
          <a:endParaRPr lang="hr-HR"/>
        </a:p>
      </dgm:t>
    </dgm:pt>
    <dgm:pt modelId="{C7867CF6-3CC1-43AC-81F4-404CC392C2DB}" type="sibTrans" cxnId="{8437CE91-A0B3-4275-8414-797DE84ED527}">
      <dgm:prSet/>
      <dgm:spPr/>
      <dgm:t>
        <a:bodyPr/>
        <a:lstStyle/>
        <a:p>
          <a:endParaRPr lang="hr-HR"/>
        </a:p>
      </dgm:t>
    </dgm:pt>
    <dgm:pt modelId="{6F4F3EF8-28F0-47B0-BE9F-7EFC0D09FE70}" type="pres">
      <dgm:prSet presAssocID="{CD2E72B6-D119-4A6F-A0FD-B120C8328FD3}" presName="Name0" presStyleCnt="0">
        <dgm:presLayoutVars>
          <dgm:dir/>
          <dgm:resizeHandles val="exact"/>
        </dgm:presLayoutVars>
      </dgm:prSet>
      <dgm:spPr/>
    </dgm:pt>
    <dgm:pt modelId="{1904F8CD-B8A3-4678-B428-2B18C0070779}" type="pres">
      <dgm:prSet presAssocID="{0050E50F-A2A6-4D6B-85D6-CCED089EAF6A}" presName="node" presStyleLbl="node1" presStyleIdx="0" presStyleCnt="3">
        <dgm:presLayoutVars>
          <dgm:bulletEnabled val="1"/>
        </dgm:presLayoutVars>
      </dgm:prSet>
      <dgm:spPr/>
    </dgm:pt>
    <dgm:pt modelId="{F2D55959-4A31-46D4-8849-B92DE0B2C9A1}" type="pres">
      <dgm:prSet presAssocID="{99C7B0A3-9F9C-4E46-86DF-37A669E04527}" presName="sibTrans" presStyleCnt="0"/>
      <dgm:spPr/>
    </dgm:pt>
    <dgm:pt modelId="{8BF58398-6D03-4E05-B2DF-06580E4D688D}" type="pres">
      <dgm:prSet presAssocID="{9D15478D-EC3B-4C4C-8DC8-0474CBC3AB5F}" presName="node" presStyleLbl="node1" presStyleIdx="1" presStyleCnt="3">
        <dgm:presLayoutVars>
          <dgm:bulletEnabled val="1"/>
        </dgm:presLayoutVars>
      </dgm:prSet>
      <dgm:spPr/>
    </dgm:pt>
    <dgm:pt modelId="{8C756ACA-5CBC-40D5-AD63-D6A78BE9D44C}" type="pres">
      <dgm:prSet presAssocID="{03AD84CB-9FBC-40D9-98BC-EE8573633D92}" presName="sibTrans" presStyleCnt="0"/>
      <dgm:spPr/>
    </dgm:pt>
    <dgm:pt modelId="{433725F0-A153-46AF-9544-E2B5D6FAA3DA}" type="pres">
      <dgm:prSet presAssocID="{44C50F18-6D5A-4186-88A9-E8D1C2EFA65C}" presName="node" presStyleLbl="node1" presStyleIdx="2" presStyleCnt="3">
        <dgm:presLayoutVars>
          <dgm:bulletEnabled val="1"/>
        </dgm:presLayoutVars>
      </dgm:prSet>
      <dgm:spPr/>
    </dgm:pt>
  </dgm:ptLst>
  <dgm:cxnLst>
    <dgm:cxn modelId="{A7598A21-3A74-40FF-9D30-EF97E657FE6A}" type="presOf" srcId="{44C50F18-6D5A-4186-88A9-E8D1C2EFA65C}" destId="{433725F0-A153-46AF-9544-E2B5D6FAA3DA}" srcOrd="0" destOrd="0" presId="urn:microsoft.com/office/officeart/2005/8/layout/hList6"/>
    <dgm:cxn modelId="{9F8D7C35-473B-452C-8242-DC4886F5E33F}" type="presOf" srcId="{9D15478D-EC3B-4C4C-8DC8-0474CBC3AB5F}" destId="{8BF58398-6D03-4E05-B2DF-06580E4D688D}" srcOrd="0" destOrd="0" presId="urn:microsoft.com/office/officeart/2005/8/layout/hList6"/>
    <dgm:cxn modelId="{9933B950-F2B8-4612-A293-740E83C32033}" type="presOf" srcId="{0050E50F-A2A6-4D6B-85D6-CCED089EAF6A}" destId="{1904F8CD-B8A3-4678-B428-2B18C0070779}" srcOrd="0" destOrd="0" presId="urn:microsoft.com/office/officeart/2005/8/layout/hList6"/>
    <dgm:cxn modelId="{5EF94F52-75D0-4539-848C-D308237555C7}" srcId="{CD2E72B6-D119-4A6F-A0FD-B120C8328FD3}" destId="{0050E50F-A2A6-4D6B-85D6-CCED089EAF6A}" srcOrd="0" destOrd="0" parTransId="{11FFDBE4-81FC-43C3-BA85-CF7CFF3F997F}" sibTransId="{99C7B0A3-9F9C-4E46-86DF-37A669E04527}"/>
    <dgm:cxn modelId="{45C12379-9580-4097-99A1-6A4DE3B5C525}" type="presOf" srcId="{CD2E72B6-D119-4A6F-A0FD-B120C8328FD3}" destId="{6F4F3EF8-28F0-47B0-BE9F-7EFC0D09FE70}" srcOrd="0" destOrd="0" presId="urn:microsoft.com/office/officeart/2005/8/layout/hList6"/>
    <dgm:cxn modelId="{AB5CDE86-0D46-4940-A001-0DDF3BE62C2A}" srcId="{CD2E72B6-D119-4A6F-A0FD-B120C8328FD3}" destId="{9D15478D-EC3B-4C4C-8DC8-0474CBC3AB5F}" srcOrd="1" destOrd="0" parTransId="{BFE59324-AF24-4D65-9736-4E23D9042169}" sibTransId="{03AD84CB-9FBC-40D9-98BC-EE8573633D92}"/>
    <dgm:cxn modelId="{8437CE91-A0B3-4275-8414-797DE84ED527}" srcId="{CD2E72B6-D119-4A6F-A0FD-B120C8328FD3}" destId="{44C50F18-6D5A-4186-88A9-E8D1C2EFA65C}" srcOrd="2" destOrd="0" parTransId="{4F764EB2-1C2D-4D98-B0A7-54088AF59F7B}" sibTransId="{C7867CF6-3CC1-43AC-81F4-404CC392C2DB}"/>
    <dgm:cxn modelId="{20D1929B-D8DE-450B-8452-4BCAD197165A}" type="presParOf" srcId="{6F4F3EF8-28F0-47B0-BE9F-7EFC0D09FE70}" destId="{1904F8CD-B8A3-4678-B428-2B18C0070779}" srcOrd="0" destOrd="0" presId="urn:microsoft.com/office/officeart/2005/8/layout/hList6"/>
    <dgm:cxn modelId="{1F0C4CE6-D910-4C72-827D-CB1321592148}" type="presParOf" srcId="{6F4F3EF8-28F0-47B0-BE9F-7EFC0D09FE70}" destId="{F2D55959-4A31-46D4-8849-B92DE0B2C9A1}" srcOrd="1" destOrd="0" presId="urn:microsoft.com/office/officeart/2005/8/layout/hList6"/>
    <dgm:cxn modelId="{40E054E1-F3E0-4BA0-B607-E894277D6E47}" type="presParOf" srcId="{6F4F3EF8-28F0-47B0-BE9F-7EFC0D09FE70}" destId="{8BF58398-6D03-4E05-B2DF-06580E4D688D}" srcOrd="2" destOrd="0" presId="urn:microsoft.com/office/officeart/2005/8/layout/hList6"/>
    <dgm:cxn modelId="{631C10AB-EFA5-4234-A8D2-8EE7DCA0E912}" type="presParOf" srcId="{6F4F3EF8-28F0-47B0-BE9F-7EFC0D09FE70}" destId="{8C756ACA-5CBC-40D5-AD63-D6A78BE9D44C}" srcOrd="3" destOrd="0" presId="urn:microsoft.com/office/officeart/2005/8/layout/hList6"/>
    <dgm:cxn modelId="{FF5142F2-6E15-436D-B05B-0698DAAEAECF}" type="presParOf" srcId="{6F4F3EF8-28F0-47B0-BE9F-7EFC0D09FE70}" destId="{433725F0-A153-46AF-9544-E2B5D6FAA3D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D5DB3F-D258-4B1E-9666-2750353E508C}" type="doc">
      <dgm:prSet loTypeId="urn:microsoft.com/office/officeart/2005/8/layout/hierarchy4" loCatId="list" qsTypeId="urn:microsoft.com/office/officeart/2005/8/quickstyle/3d2" qsCatId="3D" csTypeId="urn:microsoft.com/office/officeart/2005/8/colors/accent1_1" csCatId="accent1"/>
      <dgm:spPr/>
      <dgm:t>
        <a:bodyPr/>
        <a:lstStyle/>
        <a:p>
          <a:endParaRPr lang="hr-HR"/>
        </a:p>
      </dgm:t>
    </dgm:pt>
    <dgm:pt modelId="{23C32CD6-D49A-49BC-99F8-D54ED9AB5AE3}">
      <dgm:prSet/>
      <dgm:spPr/>
      <dgm:t>
        <a:bodyPr/>
        <a:lstStyle/>
        <a:p>
          <a:r>
            <a:rPr lang="hr-HR" b="0" i="0" dirty="0"/>
            <a:t>Poznavanje samoga sebe </a:t>
          </a:r>
          <a:r>
            <a:rPr lang="hr-HR" b="0" i="1" dirty="0"/>
            <a:t>(vrijednosti, interesi, sposobnosti)</a:t>
          </a:r>
          <a:endParaRPr lang="hr-HR" i="1" dirty="0"/>
        </a:p>
      </dgm:t>
    </dgm:pt>
    <dgm:pt modelId="{9796EB84-1420-48D7-B961-4F8D902BBEE5}" type="parTrans" cxnId="{6678D972-8F37-4041-B4E0-9EBF8B603346}">
      <dgm:prSet/>
      <dgm:spPr/>
      <dgm:t>
        <a:bodyPr/>
        <a:lstStyle/>
        <a:p>
          <a:endParaRPr lang="hr-HR"/>
        </a:p>
      </dgm:t>
    </dgm:pt>
    <dgm:pt modelId="{5D95D487-F2EA-4F5D-B5CD-9F8FD00298BE}" type="sibTrans" cxnId="{6678D972-8F37-4041-B4E0-9EBF8B603346}">
      <dgm:prSet/>
      <dgm:spPr/>
      <dgm:t>
        <a:bodyPr/>
        <a:lstStyle/>
        <a:p>
          <a:endParaRPr lang="hr-HR"/>
        </a:p>
      </dgm:t>
    </dgm:pt>
    <dgm:pt modelId="{01058F96-8F8E-4F2E-BD97-C5E3C18673AB}">
      <dgm:prSet/>
      <dgm:spPr/>
      <dgm:t>
        <a:bodyPr/>
        <a:lstStyle/>
        <a:p>
          <a:r>
            <a:rPr lang="hr-HR" b="0" i="0"/>
            <a:t>Poznavanje zanimanja</a:t>
          </a:r>
          <a:endParaRPr lang="hr-HR"/>
        </a:p>
      </dgm:t>
    </dgm:pt>
    <dgm:pt modelId="{F19F6702-266B-461B-B9EA-656ED9A83A51}" type="parTrans" cxnId="{B741EC26-1BD9-48C2-9010-39DDF134107B}">
      <dgm:prSet/>
      <dgm:spPr/>
      <dgm:t>
        <a:bodyPr/>
        <a:lstStyle/>
        <a:p>
          <a:endParaRPr lang="hr-HR"/>
        </a:p>
      </dgm:t>
    </dgm:pt>
    <dgm:pt modelId="{BB4588D8-7235-4622-B856-4832415F0533}" type="sibTrans" cxnId="{B741EC26-1BD9-48C2-9010-39DDF134107B}">
      <dgm:prSet/>
      <dgm:spPr/>
      <dgm:t>
        <a:bodyPr/>
        <a:lstStyle/>
        <a:p>
          <a:endParaRPr lang="hr-HR"/>
        </a:p>
      </dgm:t>
    </dgm:pt>
    <dgm:pt modelId="{407D2A84-4ABE-4439-85F8-275EAC6C0321}">
      <dgm:prSet/>
      <dgm:spPr/>
      <dgm:t>
        <a:bodyPr/>
        <a:lstStyle/>
        <a:p>
          <a:r>
            <a:rPr lang="hr-HR" b="0" i="0"/>
            <a:t>Poznavanje mogućnosti obrazovanja</a:t>
          </a:r>
          <a:endParaRPr lang="hr-HR"/>
        </a:p>
      </dgm:t>
    </dgm:pt>
    <dgm:pt modelId="{94E3F122-C772-492F-9742-F959070B4610}" type="parTrans" cxnId="{F369F5B4-9067-44F7-BBD8-247F37877FB1}">
      <dgm:prSet/>
      <dgm:spPr/>
      <dgm:t>
        <a:bodyPr/>
        <a:lstStyle/>
        <a:p>
          <a:endParaRPr lang="hr-HR"/>
        </a:p>
      </dgm:t>
    </dgm:pt>
    <dgm:pt modelId="{8FDBBD87-A87A-44B3-B2F5-8B909940B82D}" type="sibTrans" cxnId="{F369F5B4-9067-44F7-BBD8-247F37877FB1}">
      <dgm:prSet/>
      <dgm:spPr/>
      <dgm:t>
        <a:bodyPr/>
        <a:lstStyle/>
        <a:p>
          <a:endParaRPr lang="hr-HR"/>
        </a:p>
      </dgm:t>
    </dgm:pt>
    <dgm:pt modelId="{7541B858-D325-4C20-B1D4-4C4B23261583}">
      <dgm:prSet/>
      <dgm:spPr/>
      <dgm:t>
        <a:bodyPr/>
        <a:lstStyle/>
        <a:p>
          <a:r>
            <a:rPr lang="hr-HR" b="0" i="0"/>
            <a:t>Poznavanje potreba za određenim zanimanjem</a:t>
          </a:r>
          <a:endParaRPr lang="hr-HR"/>
        </a:p>
      </dgm:t>
    </dgm:pt>
    <dgm:pt modelId="{85B59E5D-9997-4F9C-A5F1-7C58C2B02EE1}" type="parTrans" cxnId="{9A896F9F-75C7-4201-AFA9-282586D174C7}">
      <dgm:prSet/>
      <dgm:spPr/>
      <dgm:t>
        <a:bodyPr/>
        <a:lstStyle/>
        <a:p>
          <a:endParaRPr lang="hr-HR"/>
        </a:p>
      </dgm:t>
    </dgm:pt>
    <dgm:pt modelId="{DEBE1FAF-F754-4B6B-850F-FE5C1BFCCAFB}" type="sibTrans" cxnId="{9A896F9F-75C7-4201-AFA9-282586D174C7}">
      <dgm:prSet/>
      <dgm:spPr/>
      <dgm:t>
        <a:bodyPr/>
        <a:lstStyle/>
        <a:p>
          <a:endParaRPr lang="hr-HR"/>
        </a:p>
      </dgm:t>
    </dgm:pt>
    <dgm:pt modelId="{0757C6F7-B7F5-4E0A-BFF7-BD4BFCCF1F2E}" type="pres">
      <dgm:prSet presAssocID="{53D5DB3F-D258-4B1E-9666-2750353E508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7F63CC7-76A7-460F-9538-8A09B490B830}" type="pres">
      <dgm:prSet presAssocID="{23C32CD6-D49A-49BC-99F8-D54ED9AB5AE3}" presName="vertOne" presStyleCnt="0"/>
      <dgm:spPr/>
    </dgm:pt>
    <dgm:pt modelId="{D6E8CE99-1FF0-4B7A-99F5-9B1DB77E8E3D}" type="pres">
      <dgm:prSet presAssocID="{23C32CD6-D49A-49BC-99F8-D54ED9AB5AE3}" presName="txOne" presStyleLbl="node0" presStyleIdx="0" presStyleCnt="4">
        <dgm:presLayoutVars>
          <dgm:chPref val="3"/>
        </dgm:presLayoutVars>
      </dgm:prSet>
      <dgm:spPr/>
    </dgm:pt>
    <dgm:pt modelId="{72192515-D77D-42D4-9619-5EEADA8F46B7}" type="pres">
      <dgm:prSet presAssocID="{23C32CD6-D49A-49BC-99F8-D54ED9AB5AE3}" presName="horzOne" presStyleCnt="0"/>
      <dgm:spPr/>
    </dgm:pt>
    <dgm:pt modelId="{1EF8F9B2-4E29-49E9-AD2C-276700787817}" type="pres">
      <dgm:prSet presAssocID="{5D95D487-F2EA-4F5D-B5CD-9F8FD00298BE}" presName="sibSpaceOne" presStyleCnt="0"/>
      <dgm:spPr/>
    </dgm:pt>
    <dgm:pt modelId="{1A13D73B-BA74-4C79-9855-13508F272488}" type="pres">
      <dgm:prSet presAssocID="{01058F96-8F8E-4F2E-BD97-C5E3C18673AB}" presName="vertOne" presStyleCnt="0"/>
      <dgm:spPr/>
    </dgm:pt>
    <dgm:pt modelId="{A43ABC93-CF4B-42A4-A1BB-8CFBA308B564}" type="pres">
      <dgm:prSet presAssocID="{01058F96-8F8E-4F2E-BD97-C5E3C18673AB}" presName="txOne" presStyleLbl="node0" presStyleIdx="1" presStyleCnt="4">
        <dgm:presLayoutVars>
          <dgm:chPref val="3"/>
        </dgm:presLayoutVars>
      </dgm:prSet>
      <dgm:spPr/>
    </dgm:pt>
    <dgm:pt modelId="{98260D6C-3DCE-420B-BCDF-6CE1FBBE12AE}" type="pres">
      <dgm:prSet presAssocID="{01058F96-8F8E-4F2E-BD97-C5E3C18673AB}" presName="horzOne" presStyleCnt="0"/>
      <dgm:spPr/>
    </dgm:pt>
    <dgm:pt modelId="{B61524AD-9046-4E73-8EF3-DF52A478868D}" type="pres">
      <dgm:prSet presAssocID="{BB4588D8-7235-4622-B856-4832415F0533}" presName="sibSpaceOne" presStyleCnt="0"/>
      <dgm:spPr/>
    </dgm:pt>
    <dgm:pt modelId="{6F1A5D09-1784-4D7E-B509-AED6DD94E05E}" type="pres">
      <dgm:prSet presAssocID="{407D2A84-4ABE-4439-85F8-275EAC6C0321}" presName="vertOne" presStyleCnt="0"/>
      <dgm:spPr/>
    </dgm:pt>
    <dgm:pt modelId="{763BD4B1-ECE3-40A3-B18C-3A111F03DCF9}" type="pres">
      <dgm:prSet presAssocID="{407D2A84-4ABE-4439-85F8-275EAC6C0321}" presName="txOne" presStyleLbl="node0" presStyleIdx="2" presStyleCnt="4">
        <dgm:presLayoutVars>
          <dgm:chPref val="3"/>
        </dgm:presLayoutVars>
      </dgm:prSet>
      <dgm:spPr/>
    </dgm:pt>
    <dgm:pt modelId="{BC973E61-C526-49BC-835B-EADD4F85E11B}" type="pres">
      <dgm:prSet presAssocID="{407D2A84-4ABE-4439-85F8-275EAC6C0321}" presName="horzOne" presStyleCnt="0"/>
      <dgm:spPr/>
    </dgm:pt>
    <dgm:pt modelId="{6587A4C9-4A5A-41B8-B732-6E930EB4DCC4}" type="pres">
      <dgm:prSet presAssocID="{8FDBBD87-A87A-44B3-B2F5-8B909940B82D}" presName="sibSpaceOne" presStyleCnt="0"/>
      <dgm:spPr/>
    </dgm:pt>
    <dgm:pt modelId="{2214EB0A-73B2-4B47-921A-B73A1C8EDCC3}" type="pres">
      <dgm:prSet presAssocID="{7541B858-D325-4C20-B1D4-4C4B23261583}" presName="vertOne" presStyleCnt="0"/>
      <dgm:spPr/>
    </dgm:pt>
    <dgm:pt modelId="{596771BE-0900-4398-96D1-DB2D4BE58108}" type="pres">
      <dgm:prSet presAssocID="{7541B858-D325-4C20-B1D4-4C4B23261583}" presName="txOne" presStyleLbl="node0" presStyleIdx="3" presStyleCnt="4">
        <dgm:presLayoutVars>
          <dgm:chPref val="3"/>
        </dgm:presLayoutVars>
      </dgm:prSet>
      <dgm:spPr/>
    </dgm:pt>
    <dgm:pt modelId="{D44EFC99-75FA-4E83-AE75-45FD8925F958}" type="pres">
      <dgm:prSet presAssocID="{7541B858-D325-4C20-B1D4-4C4B23261583}" presName="horzOne" presStyleCnt="0"/>
      <dgm:spPr/>
    </dgm:pt>
  </dgm:ptLst>
  <dgm:cxnLst>
    <dgm:cxn modelId="{2AFF521A-6CE9-4EAD-B30D-19B7A4A1DC1A}" type="presOf" srcId="{23C32CD6-D49A-49BC-99F8-D54ED9AB5AE3}" destId="{D6E8CE99-1FF0-4B7A-99F5-9B1DB77E8E3D}" srcOrd="0" destOrd="0" presId="urn:microsoft.com/office/officeart/2005/8/layout/hierarchy4"/>
    <dgm:cxn modelId="{B741EC26-1BD9-48C2-9010-39DDF134107B}" srcId="{53D5DB3F-D258-4B1E-9666-2750353E508C}" destId="{01058F96-8F8E-4F2E-BD97-C5E3C18673AB}" srcOrd="1" destOrd="0" parTransId="{F19F6702-266B-461B-B9EA-656ED9A83A51}" sibTransId="{BB4588D8-7235-4622-B856-4832415F0533}"/>
    <dgm:cxn modelId="{520B1C30-1AA9-4457-BEF4-3E70ACE854E7}" type="presOf" srcId="{407D2A84-4ABE-4439-85F8-275EAC6C0321}" destId="{763BD4B1-ECE3-40A3-B18C-3A111F03DCF9}" srcOrd="0" destOrd="0" presId="urn:microsoft.com/office/officeart/2005/8/layout/hierarchy4"/>
    <dgm:cxn modelId="{BFEBDF5B-B7EA-4FB7-9BF6-B8EF05C35176}" type="presOf" srcId="{53D5DB3F-D258-4B1E-9666-2750353E508C}" destId="{0757C6F7-B7F5-4E0A-BFF7-BD4BFCCF1F2E}" srcOrd="0" destOrd="0" presId="urn:microsoft.com/office/officeart/2005/8/layout/hierarchy4"/>
    <dgm:cxn modelId="{5C6EE047-A976-498E-9EBF-95D1A68AE60D}" type="presOf" srcId="{7541B858-D325-4C20-B1D4-4C4B23261583}" destId="{596771BE-0900-4398-96D1-DB2D4BE58108}" srcOrd="0" destOrd="0" presId="urn:microsoft.com/office/officeart/2005/8/layout/hierarchy4"/>
    <dgm:cxn modelId="{6678D972-8F37-4041-B4E0-9EBF8B603346}" srcId="{53D5DB3F-D258-4B1E-9666-2750353E508C}" destId="{23C32CD6-D49A-49BC-99F8-D54ED9AB5AE3}" srcOrd="0" destOrd="0" parTransId="{9796EB84-1420-48D7-B961-4F8D902BBEE5}" sibTransId="{5D95D487-F2EA-4F5D-B5CD-9F8FD00298BE}"/>
    <dgm:cxn modelId="{9A896F9F-75C7-4201-AFA9-282586D174C7}" srcId="{53D5DB3F-D258-4B1E-9666-2750353E508C}" destId="{7541B858-D325-4C20-B1D4-4C4B23261583}" srcOrd="3" destOrd="0" parTransId="{85B59E5D-9997-4F9C-A5F1-7C58C2B02EE1}" sibTransId="{DEBE1FAF-F754-4B6B-850F-FE5C1BFCCAFB}"/>
    <dgm:cxn modelId="{F369F5B4-9067-44F7-BBD8-247F37877FB1}" srcId="{53D5DB3F-D258-4B1E-9666-2750353E508C}" destId="{407D2A84-4ABE-4439-85F8-275EAC6C0321}" srcOrd="2" destOrd="0" parTransId="{94E3F122-C772-492F-9742-F959070B4610}" sibTransId="{8FDBBD87-A87A-44B3-B2F5-8B909940B82D}"/>
    <dgm:cxn modelId="{B924EBBD-014A-4E76-8EF4-D0FD8B44D076}" type="presOf" srcId="{01058F96-8F8E-4F2E-BD97-C5E3C18673AB}" destId="{A43ABC93-CF4B-42A4-A1BB-8CFBA308B564}" srcOrd="0" destOrd="0" presId="urn:microsoft.com/office/officeart/2005/8/layout/hierarchy4"/>
    <dgm:cxn modelId="{963B3463-88C8-4694-B867-5852B3A69BEA}" type="presParOf" srcId="{0757C6F7-B7F5-4E0A-BFF7-BD4BFCCF1F2E}" destId="{47F63CC7-76A7-460F-9538-8A09B490B830}" srcOrd="0" destOrd="0" presId="urn:microsoft.com/office/officeart/2005/8/layout/hierarchy4"/>
    <dgm:cxn modelId="{94E32EC2-9144-49AA-8BBB-0C8065FFF03A}" type="presParOf" srcId="{47F63CC7-76A7-460F-9538-8A09B490B830}" destId="{D6E8CE99-1FF0-4B7A-99F5-9B1DB77E8E3D}" srcOrd="0" destOrd="0" presId="urn:microsoft.com/office/officeart/2005/8/layout/hierarchy4"/>
    <dgm:cxn modelId="{213B488F-AD19-41F3-AF88-786ED294F68A}" type="presParOf" srcId="{47F63CC7-76A7-460F-9538-8A09B490B830}" destId="{72192515-D77D-42D4-9619-5EEADA8F46B7}" srcOrd="1" destOrd="0" presId="urn:microsoft.com/office/officeart/2005/8/layout/hierarchy4"/>
    <dgm:cxn modelId="{3E817E5D-2E0B-4644-8DF3-74E5771E5F25}" type="presParOf" srcId="{0757C6F7-B7F5-4E0A-BFF7-BD4BFCCF1F2E}" destId="{1EF8F9B2-4E29-49E9-AD2C-276700787817}" srcOrd="1" destOrd="0" presId="urn:microsoft.com/office/officeart/2005/8/layout/hierarchy4"/>
    <dgm:cxn modelId="{B8B4B223-F3F2-4618-94D8-12460DCDFF49}" type="presParOf" srcId="{0757C6F7-B7F5-4E0A-BFF7-BD4BFCCF1F2E}" destId="{1A13D73B-BA74-4C79-9855-13508F272488}" srcOrd="2" destOrd="0" presId="urn:microsoft.com/office/officeart/2005/8/layout/hierarchy4"/>
    <dgm:cxn modelId="{592B0034-5A49-40D4-8781-E13313B9D794}" type="presParOf" srcId="{1A13D73B-BA74-4C79-9855-13508F272488}" destId="{A43ABC93-CF4B-42A4-A1BB-8CFBA308B564}" srcOrd="0" destOrd="0" presId="urn:microsoft.com/office/officeart/2005/8/layout/hierarchy4"/>
    <dgm:cxn modelId="{429B5F07-1D4D-4994-BC0D-46BE1824A343}" type="presParOf" srcId="{1A13D73B-BA74-4C79-9855-13508F272488}" destId="{98260D6C-3DCE-420B-BCDF-6CE1FBBE12AE}" srcOrd="1" destOrd="0" presId="urn:microsoft.com/office/officeart/2005/8/layout/hierarchy4"/>
    <dgm:cxn modelId="{DE4B90DC-0AF5-413E-B190-CC3AF5E1C83A}" type="presParOf" srcId="{0757C6F7-B7F5-4E0A-BFF7-BD4BFCCF1F2E}" destId="{B61524AD-9046-4E73-8EF3-DF52A478868D}" srcOrd="3" destOrd="0" presId="urn:microsoft.com/office/officeart/2005/8/layout/hierarchy4"/>
    <dgm:cxn modelId="{0888B202-218D-49B5-8478-D516C3BEFE27}" type="presParOf" srcId="{0757C6F7-B7F5-4E0A-BFF7-BD4BFCCF1F2E}" destId="{6F1A5D09-1784-4D7E-B509-AED6DD94E05E}" srcOrd="4" destOrd="0" presId="urn:microsoft.com/office/officeart/2005/8/layout/hierarchy4"/>
    <dgm:cxn modelId="{47F96279-CFA0-4E23-AAF4-CDBC5A98F465}" type="presParOf" srcId="{6F1A5D09-1784-4D7E-B509-AED6DD94E05E}" destId="{763BD4B1-ECE3-40A3-B18C-3A111F03DCF9}" srcOrd="0" destOrd="0" presId="urn:microsoft.com/office/officeart/2005/8/layout/hierarchy4"/>
    <dgm:cxn modelId="{F5497C18-9695-41B6-A910-E2CC7669B525}" type="presParOf" srcId="{6F1A5D09-1784-4D7E-B509-AED6DD94E05E}" destId="{BC973E61-C526-49BC-835B-EADD4F85E11B}" srcOrd="1" destOrd="0" presId="urn:microsoft.com/office/officeart/2005/8/layout/hierarchy4"/>
    <dgm:cxn modelId="{E7418105-9020-49B9-A285-59E5B488C4BE}" type="presParOf" srcId="{0757C6F7-B7F5-4E0A-BFF7-BD4BFCCF1F2E}" destId="{6587A4C9-4A5A-41B8-B732-6E930EB4DCC4}" srcOrd="5" destOrd="0" presId="urn:microsoft.com/office/officeart/2005/8/layout/hierarchy4"/>
    <dgm:cxn modelId="{653B09C5-FF99-44E0-A0E9-786F96D18338}" type="presParOf" srcId="{0757C6F7-B7F5-4E0A-BFF7-BD4BFCCF1F2E}" destId="{2214EB0A-73B2-4B47-921A-B73A1C8EDCC3}" srcOrd="6" destOrd="0" presId="urn:microsoft.com/office/officeart/2005/8/layout/hierarchy4"/>
    <dgm:cxn modelId="{83B7B213-17D6-4AC9-B1F8-EA0E74C29E7E}" type="presParOf" srcId="{2214EB0A-73B2-4B47-921A-B73A1C8EDCC3}" destId="{596771BE-0900-4398-96D1-DB2D4BE58108}" srcOrd="0" destOrd="0" presId="urn:microsoft.com/office/officeart/2005/8/layout/hierarchy4"/>
    <dgm:cxn modelId="{49C07EF8-C9B1-40D0-B71F-84226B279F08}" type="presParOf" srcId="{2214EB0A-73B2-4B47-921A-B73A1C8EDCC3}" destId="{D44EFC99-75FA-4E83-AE75-45FD8925F95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FE5801-0D1B-48F0-93C2-EF555BDDCC81}" type="doc">
      <dgm:prSet loTypeId="urn:microsoft.com/office/officeart/2005/8/layout/vList2" loCatId="list" qsTypeId="urn:microsoft.com/office/officeart/2005/8/quickstyle/3d2" qsCatId="3D" csTypeId="urn:microsoft.com/office/officeart/2005/8/colors/accent1_1" csCatId="accent1"/>
      <dgm:spPr/>
      <dgm:t>
        <a:bodyPr/>
        <a:lstStyle/>
        <a:p>
          <a:endParaRPr lang="hr-HR"/>
        </a:p>
      </dgm:t>
    </dgm:pt>
    <dgm:pt modelId="{AC43F05B-E36A-41F1-B638-DCFD1C8F49C0}">
      <dgm:prSet/>
      <dgm:spPr/>
      <dgm:t>
        <a:bodyPr/>
        <a:lstStyle/>
        <a:p>
          <a:r>
            <a:rPr lang="hr-HR" b="1" i="0"/>
            <a:t>prosjeci zaključnih ocjena </a:t>
          </a:r>
          <a:r>
            <a:rPr lang="hr-HR" b="0" i="0"/>
            <a:t>iz svih nastavnih predmeta na dvije decimale u posljednja četiri razreda osnovnog obrazovanja </a:t>
          </a:r>
          <a:r>
            <a:rPr lang="hr-HR" b="0" i="0">
              <a:sym typeface="Wingdings" panose="05000000000000000000" pitchFamily="2" charset="2"/>
            </a:rPr>
            <a:t></a:t>
          </a:r>
          <a:r>
            <a:rPr lang="hr-HR" b="0" i="0"/>
            <a:t> </a:t>
          </a:r>
          <a:r>
            <a:rPr lang="hr-HR" b="1" i="0"/>
            <a:t>najviše 20 bodova</a:t>
          </a:r>
          <a:endParaRPr lang="hr-HR"/>
        </a:p>
      </dgm:t>
    </dgm:pt>
    <dgm:pt modelId="{78A53B01-470B-4A5D-8B23-540A3A1AB3B9}" type="parTrans" cxnId="{87CE5D64-2028-44AD-B8CB-E96E0861541D}">
      <dgm:prSet/>
      <dgm:spPr/>
      <dgm:t>
        <a:bodyPr/>
        <a:lstStyle/>
        <a:p>
          <a:endParaRPr lang="hr-HR"/>
        </a:p>
      </dgm:t>
    </dgm:pt>
    <dgm:pt modelId="{E206AD9F-9B55-4D8F-A182-F051CA428A23}" type="sibTrans" cxnId="{87CE5D64-2028-44AD-B8CB-E96E0861541D}">
      <dgm:prSet/>
      <dgm:spPr/>
      <dgm:t>
        <a:bodyPr/>
        <a:lstStyle/>
        <a:p>
          <a:endParaRPr lang="hr-HR"/>
        </a:p>
      </dgm:t>
    </dgm:pt>
    <dgm:pt modelId="{0BE7C20B-3B2C-41A5-8411-899C3989FEC9}" type="pres">
      <dgm:prSet presAssocID="{96FE5801-0D1B-48F0-93C2-EF555BDDCC81}" presName="linear" presStyleCnt="0">
        <dgm:presLayoutVars>
          <dgm:animLvl val="lvl"/>
          <dgm:resizeHandles val="exact"/>
        </dgm:presLayoutVars>
      </dgm:prSet>
      <dgm:spPr/>
    </dgm:pt>
    <dgm:pt modelId="{781F76E8-41CF-408D-AAA8-DEF322B706F2}" type="pres">
      <dgm:prSet presAssocID="{AC43F05B-E36A-41F1-B638-DCFD1C8F49C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8614A19-0C2C-42E8-98C6-B0977FDA8C9E}" type="presOf" srcId="{AC43F05B-E36A-41F1-B638-DCFD1C8F49C0}" destId="{781F76E8-41CF-408D-AAA8-DEF322B706F2}" srcOrd="0" destOrd="0" presId="urn:microsoft.com/office/officeart/2005/8/layout/vList2"/>
    <dgm:cxn modelId="{87CE5D64-2028-44AD-B8CB-E96E0861541D}" srcId="{96FE5801-0D1B-48F0-93C2-EF555BDDCC81}" destId="{AC43F05B-E36A-41F1-B638-DCFD1C8F49C0}" srcOrd="0" destOrd="0" parTransId="{78A53B01-470B-4A5D-8B23-540A3A1AB3B9}" sibTransId="{E206AD9F-9B55-4D8F-A182-F051CA428A23}"/>
    <dgm:cxn modelId="{3062DCA4-EA8B-4CEE-BD65-5C31AEA22463}" type="presOf" srcId="{96FE5801-0D1B-48F0-93C2-EF555BDDCC81}" destId="{0BE7C20B-3B2C-41A5-8411-899C3989FEC9}" srcOrd="0" destOrd="0" presId="urn:microsoft.com/office/officeart/2005/8/layout/vList2"/>
    <dgm:cxn modelId="{9532CECD-707E-47B0-944A-C5A776071BF2}" type="presParOf" srcId="{0BE7C20B-3B2C-41A5-8411-899C3989FEC9}" destId="{781F76E8-41CF-408D-AAA8-DEF322B706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E5A0C6-4B7E-4AF0-A54D-80F01ECDF5E9}" type="doc">
      <dgm:prSet loTypeId="urn:microsoft.com/office/officeart/2005/8/layout/default" loCatId="list" qsTypeId="urn:microsoft.com/office/officeart/2005/8/quickstyle/3d1" qsCatId="3D" csTypeId="urn:microsoft.com/office/officeart/2005/8/colors/accent1_1" csCatId="accent1"/>
      <dgm:spPr/>
      <dgm:t>
        <a:bodyPr/>
        <a:lstStyle/>
        <a:p>
          <a:endParaRPr lang="hr-HR"/>
        </a:p>
      </dgm:t>
    </dgm:pt>
    <dgm:pt modelId="{73728296-58E5-4357-86E1-1843DA8463C5}">
      <dgm:prSet custT="1"/>
      <dgm:spPr/>
      <dgm:t>
        <a:bodyPr/>
        <a:lstStyle/>
        <a:p>
          <a:r>
            <a:rPr lang="hr-HR" sz="2000" b="0" i="0" dirty="0"/>
            <a:t>Provjera posebnih znanja, vještina, sposobnosti i darovitosti</a:t>
          </a:r>
          <a:endParaRPr lang="hr-HR" sz="2000" dirty="0"/>
        </a:p>
      </dgm:t>
    </dgm:pt>
    <dgm:pt modelId="{8253FAD9-50F2-4BD8-A252-5CD6758E9A20}" type="parTrans" cxnId="{9975D27B-805C-45F9-8316-8CACA3FBCD19}">
      <dgm:prSet/>
      <dgm:spPr/>
      <dgm:t>
        <a:bodyPr/>
        <a:lstStyle/>
        <a:p>
          <a:endParaRPr lang="hr-HR"/>
        </a:p>
      </dgm:t>
    </dgm:pt>
    <dgm:pt modelId="{0746B87B-6CA7-423E-A027-E7B72D784485}" type="sibTrans" cxnId="{9975D27B-805C-45F9-8316-8CACA3FBCD19}">
      <dgm:prSet/>
      <dgm:spPr/>
      <dgm:t>
        <a:bodyPr/>
        <a:lstStyle/>
        <a:p>
          <a:endParaRPr lang="hr-HR"/>
        </a:p>
      </dgm:t>
    </dgm:pt>
    <dgm:pt modelId="{D3FAFC37-C2AB-4B66-BDA7-BB1C289D23F4}">
      <dgm:prSet custT="1"/>
      <dgm:spPr/>
      <dgm:t>
        <a:bodyPr/>
        <a:lstStyle/>
        <a:p>
          <a:r>
            <a:rPr lang="hr-HR" sz="2000" b="0" i="0" dirty="0"/>
            <a:t>Dodatni bodovi za upis u sportske odjele</a:t>
          </a:r>
          <a:endParaRPr lang="hr-HR" sz="2000" dirty="0"/>
        </a:p>
      </dgm:t>
    </dgm:pt>
    <dgm:pt modelId="{9629FD18-CF2D-42C7-BE59-D558566B0701}" type="parTrans" cxnId="{7D18B9BE-903E-4673-BBCA-3CB369E6C7D0}">
      <dgm:prSet/>
      <dgm:spPr/>
      <dgm:t>
        <a:bodyPr/>
        <a:lstStyle/>
        <a:p>
          <a:endParaRPr lang="hr-HR"/>
        </a:p>
      </dgm:t>
    </dgm:pt>
    <dgm:pt modelId="{1E555937-3E74-47D3-BE45-1244C941207A}" type="sibTrans" cxnId="{7D18B9BE-903E-4673-BBCA-3CB369E6C7D0}">
      <dgm:prSet/>
      <dgm:spPr/>
      <dgm:t>
        <a:bodyPr/>
        <a:lstStyle/>
        <a:p>
          <a:endParaRPr lang="hr-HR"/>
        </a:p>
      </dgm:t>
    </dgm:pt>
    <dgm:pt modelId="{BEBA8C46-6D9E-4DA8-9CCF-1FF5E690B320}">
      <dgm:prSet custT="1"/>
      <dgm:spPr/>
      <dgm:t>
        <a:bodyPr/>
        <a:lstStyle/>
        <a:p>
          <a:r>
            <a:rPr lang="hr-HR" sz="2000" b="0" i="0" dirty="0"/>
            <a:t>Rezultati postignuti na natjecanjima u znanju</a:t>
          </a:r>
          <a:endParaRPr lang="hr-HR" sz="2000" dirty="0"/>
        </a:p>
      </dgm:t>
    </dgm:pt>
    <dgm:pt modelId="{D044E80B-A869-4ED9-85EC-BE6BE27BC4A9}" type="parTrans" cxnId="{C07FF8CC-A237-4D09-BB4B-1AF0B0EDE0E2}">
      <dgm:prSet/>
      <dgm:spPr/>
      <dgm:t>
        <a:bodyPr/>
        <a:lstStyle/>
        <a:p>
          <a:endParaRPr lang="hr-HR"/>
        </a:p>
      </dgm:t>
    </dgm:pt>
    <dgm:pt modelId="{E110C336-ED60-4D6C-8051-ED409B3A64FE}" type="sibTrans" cxnId="{C07FF8CC-A237-4D09-BB4B-1AF0B0EDE0E2}">
      <dgm:prSet/>
      <dgm:spPr/>
      <dgm:t>
        <a:bodyPr/>
        <a:lstStyle/>
        <a:p>
          <a:endParaRPr lang="hr-HR"/>
        </a:p>
      </dgm:t>
    </dgm:pt>
    <dgm:pt modelId="{3ADF85E5-BF5E-4E9E-8117-1129CBA51D28}">
      <dgm:prSet custT="1"/>
      <dgm:spPr/>
      <dgm:t>
        <a:bodyPr/>
        <a:lstStyle/>
        <a:p>
          <a:r>
            <a:rPr lang="hr-HR" sz="2000" b="0" i="0" dirty="0"/>
            <a:t>Rezultati postignuti na natjecanjima školskih sportskih društava</a:t>
          </a:r>
          <a:endParaRPr lang="hr-HR" sz="2000" dirty="0"/>
        </a:p>
      </dgm:t>
    </dgm:pt>
    <dgm:pt modelId="{37E4F26E-84FC-457B-9B8D-65B9F353494A}" type="parTrans" cxnId="{CE012601-719E-4C97-900C-8CEAD1136D2F}">
      <dgm:prSet/>
      <dgm:spPr/>
      <dgm:t>
        <a:bodyPr/>
        <a:lstStyle/>
        <a:p>
          <a:endParaRPr lang="hr-HR"/>
        </a:p>
      </dgm:t>
    </dgm:pt>
    <dgm:pt modelId="{10FA7903-36B7-4F6B-B087-68361262D40D}" type="sibTrans" cxnId="{CE012601-719E-4C97-900C-8CEAD1136D2F}">
      <dgm:prSet/>
      <dgm:spPr/>
      <dgm:t>
        <a:bodyPr/>
        <a:lstStyle/>
        <a:p>
          <a:endParaRPr lang="hr-HR"/>
        </a:p>
      </dgm:t>
    </dgm:pt>
    <dgm:pt modelId="{F397BDFD-478E-411F-9162-687F9A80009D}" type="pres">
      <dgm:prSet presAssocID="{92E5A0C6-4B7E-4AF0-A54D-80F01ECDF5E9}" presName="diagram" presStyleCnt="0">
        <dgm:presLayoutVars>
          <dgm:dir/>
          <dgm:resizeHandles val="exact"/>
        </dgm:presLayoutVars>
      </dgm:prSet>
      <dgm:spPr/>
    </dgm:pt>
    <dgm:pt modelId="{25B8BEB2-4C1F-4C30-A56B-BD125C2EA36F}" type="pres">
      <dgm:prSet presAssocID="{73728296-58E5-4357-86E1-1843DA8463C5}" presName="node" presStyleLbl="node1" presStyleIdx="0" presStyleCnt="4">
        <dgm:presLayoutVars>
          <dgm:bulletEnabled val="1"/>
        </dgm:presLayoutVars>
      </dgm:prSet>
      <dgm:spPr/>
    </dgm:pt>
    <dgm:pt modelId="{18624C8F-6AEB-4366-970A-E829FB804356}" type="pres">
      <dgm:prSet presAssocID="{0746B87B-6CA7-423E-A027-E7B72D784485}" presName="sibTrans" presStyleCnt="0"/>
      <dgm:spPr/>
    </dgm:pt>
    <dgm:pt modelId="{CCE02F28-033B-4561-9B6E-F2CB8125AB27}" type="pres">
      <dgm:prSet presAssocID="{D3FAFC37-C2AB-4B66-BDA7-BB1C289D23F4}" presName="node" presStyleLbl="node1" presStyleIdx="1" presStyleCnt="4">
        <dgm:presLayoutVars>
          <dgm:bulletEnabled val="1"/>
        </dgm:presLayoutVars>
      </dgm:prSet>
      <dgm:spPr/>
    </dgm:pt>
    <dgm:pt modelId="{09139438-956F-4EA6-B9A2-3B9A53A7C0EA}" type="pres">
      <dgm:prSet presAssocID="{1E555937-3E74-47D3-BE45-1244C941207A}" presName="sibTrans" presStyleCnt="0"/>
      <dgm:spPr/>
    </dgm:pt>
    <dgm:pt modelId="{ECB5C259-8A49-4D9B-8996-886824AEDF52}" type="pres">
      <dgm:prSet presAssocID="{BEBA8C46-6D9E-4DA8-9CCF-1FF5E690B320}" presName="node" presStyleLbl="node1" presStyleIdx="2" presStyleCnt="4">
        <dgm:presLayoutVars>
          <dgm:bulletEnabled val="1"/>
        </dgm:presLayoutVars>
      </dgm:prSet>
      <dgm:spPr/>
    </dgm:pt>
    <dgm:pt modelId="{E4D2B8F3-DB28-4BDC-83D3-4B4B48A0CB42}" type="pres">
      <dgm:prSet presAssocID="{E110C336-ED60-4D6C-8051-ED409B3A64FE}" presName="sibTrans" presStyleCnt="0"/>
      <dgm:spPr/>
    </dgm:pt>
    <dgm:pt modelId="{064CBF62-750B-49DD-8B2C-EC2F10B21894}" type="pres">
      <dgm:prSet presAssocID="{3ADF85E5-BF5E-4E9E-8117-1129CBA51D28}" presName="node" presStyleLbl="node1" presStyleIdx="3" presStyleCnt="4">
        <dgm:presLayoutVars>
          <dgm:bulletEnabled val="1"/>
        </dgm:presLayoutVars>
      </dgm:prSet>
      <dgm:spPr/>
    </dgm:pt>
  </dgm:ptLst>
  <dgm:cxnLst>
    <dgm:cxn modelId="{CE012601-719E-4C97-900C-8CEAD1136D2F}" srcId="{92E5A0C6-4B7E-4AF0-A54D-80F01ECDF5E9}" destId="{3ADF85E5-BF5E-4E9E-8117-1129CBA51D28}" srcOrd="3" destOrd="0" parTransId="{37E4F26E-84FC-457B-9B8D-65B9F353494A}" sibTransId="{10FA7903-36B7-4F6B-B087-68361262D40D}"/>
    <dgm:cxn modelId="{0F811F19-0BAA-43C2-8F58-01107C90072D}" type="presOf" srcId="{73728296-58E5-4357-86E1-1843DA8463C5}" destId="{25B8BEB2-4C1F-4C30-A56B-BD125C2EA36F}" srcOrd="0" destOrd="0" presId="urn:microsoft.com/office/officeart/2005/8/layout/default"/>
    <dgm:cxn modelId="{B86D9220-30F3-4117-A94C-028372CAA99B}" type="presOf" srcId="{3ADF85E5-BF5E-4E9E-8117-1129CBA51D28}" destId="{064CBF62-750B-49DD-8B2C-EC2F10B21894}" srcOrd="0" destOrd="0" presId="urn:microsoft.com/office/officeart/2005/8/layout/default"/>
    <dgm:cxn modelId="{9975D27B-805C-45F9-8316-8CACA3FBCD19}" srcId="{92E5A0C6-4B7E-4AF0-A54D-80F01ECDF5E9}" destId="{73728296-58E5-4357-86E1-1843DA8463C5}" srcOrd="0" destOrd="0" parTransId="{8253FAD9-50F2-4BD8-A252-5CD6758E9A20}" sibTransId="{0746B87B-6CA7-423E-A027-E7B72D784485}"/>
    <dgm:cxn modelId="{7D18B9BE-903E-4673-BBCA-3CB369E6C7D0}" srcId="{92E5A0C6-4B7E-4AF0-A54D-80F01ECDF5E9}" destId="{D3FAFC37-C2AB-4B66-BDA7-BB1C289D23F4}" srcOrd="1" destOrd="0" parTransId="{9629FD18-CF2D-42C7-BE59-D558566B0701}" sibTransId="{1E555937-3E74-47D3-BE45-1244C941207A}"/>
    <dgm:cxn modelId="{C07FF8CC-A237-4D09-BB4B-1AF0B0EDE0E2}" srcId="{92E5A0C6-4B7E-4AF0-A54D-80F01ECDF5E9}" destId="{BEBA8C46-6D9E-4DA8-9CCF-1FF5E690B320}" srcOrd="2" destOrd="0" parTransId="{D044E80B-A869-4ED9-85EC-BE6BE27BC4A9}" sibTransId="{E110C336-ED60-4D6C-8051-ED409B3A64FE}"/>
    <dgm:cxn modelId="{290962E6-8DEC-40B9-AFA7-0BBAD9F62FB4}" type="presOf" srcId="{BEBA8C46-6D9E-4DA8-9CCF-1FF5E690B320}" destId="{ECB5C259-8A49-4D9B-8996-886824AEDF52}" srcOrd="0" destOrd="0" presId="urn:microsoft.com/office/officeart/2005/8/layout/default"/>
    <dgm:cxn modelId="{651EEEEA-F8CE-495B-9A9C-EE1ECF0FE4A2}" type="presOf" srcId="{92E5A0C6-4B7E-4AF0-A54D-80F01ECDF5E9}" destId="{F397BDFD-478E-411F-9162-687F9A80009D}" srcOrd="0" destOrd="0" presId="urn:microsoft.com/office/officeart/2005/8/layout/default"/>
    <dgm:cxn modelId="{4CF0B7F7-9F72-4B79-B085-0EE9976A647E}" type="presOf" srcId="{D3FAFC37-C2AB-4B66-BDA7-BB1C289D23F4}" destId="{CCE02F28-033B-4561-9B6E-F2CB8125AB27}" srcOrd="0" destOrd="0" presId="urn:microsoft.com/office/officeart/2005/8/layout/default"/>
    <dgm:cxn modelId="{ECED8088-E11C-4E58-BF86-87072A53A914}" type="presParOf" srcId="{F397BDFD-478E-411F-9162-687F9A80009D}" destId="{25B8BEB2-4C1F-4C30-A56B-BD125C2EA36F}" srcOrd="0" destOrd="0" presId="urn:microsoft.com/office/officeart/2005/8/layout/default"/>
    <dgm:cxn modelId="{AECF54D1-4CFD-4039-85FC-C7985821A0B6}" type="presParOf" srcId="{F397BDFD-478E-411F-9162-687F9A80009D}" destId="{18624C8F-6AEB-4366-970A-E829FB804356}" srcOrd="1" destOrd="0" presId="urn:microsoft.com/office/officeart/2005/8/layout/default"/>
    <dgm:cxn modelId="{48772A49-CC31-4E5E-B218-8C699A89E0B9}" type="presParOf" srcId="{F397BDFD-478E-411F-9162-687F9A80009D}" destId="{CCE02F28-033B-4561-9B6E-F2CB8125AB27}" srcOrd="2" destOrd="0" presId="urn:microsoft.com/office/officeart/2005/8/layout/default"/>
    <dgm:cxn modelId="{7692FD0A-38BF-419D-BFA4-1FAC5E78248B}" type="presParOf" srcId="{F397BDFD-478E-411F-9162-687F9A80009D}" destId="{09139438-956F-4EA6-B9A2-3B9A53A7C0EA}" srcOrd="3" destOrd="0" presId="urn:microsoft.com/office/officeart/2005/8/layout/default"/>
    <dgm:cxn modelId="{FDCA7F1F-AE1F-4B88-ADB8-A048318FD191}" type="presParOf" srcId="{F397BDFD-478E-411F-9162-687F9A80009D}" destId="{ECB5C259-8A49-4D9B-8996-886824AEDF52}" srcOrd="4" destOrd="0" presId="urn:microsoft.com/office/officeart/2005/8/layout/default"/>
    <dgm:cxn modelId="{5085A0E4-C203-48A0-82E6-B05C7FFEAA37}" type="presParOf" srcId="{F397BDFD-478E-411F-9162-687F9A80009D}" destId="{E4D2B8F3-DB28-4BDC-83D3-4B4B48A0CB42}" srcOrd="5" destOrd="0" presId="urn:microsoft.com/office/officeart/2005/8/layout/default"/>
    <dgm:cxn modelId="{37C27EAF-34CB-4C46-B120-BDDD99F13786}" type="presParOf" srcId="{F397BDFD-478E-411F-9162-687F9A80009D}" destId="{064CBF62-750B-49DD-8B2C-EC2F10B2189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4F8CD-B8A3-4678-B428-2B18C0070779}">
      <dsp:nvSpPr>
        <dsp:cNvPr id="0" name=""/>
        <dsp:cNvSpPr/>
      </dsp:nvSpPr>
      <dsp:spPr>
        <a:xfrm rot="16200000">
          <a:off x="-482864" y="483806"/>
          <a:ext cx="3416300" cy="244868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362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jedna od prvih velikih životnih odluka s kojima se susreću djeca odnosno mladi</a:t>
          </a:r>
        </a:p>
      </dsp:txBody>
      <dsp:txXfrm rot="5400000">
        <a:off x="943" y="683259"/>
        <a:ext cx="2448687" cy="2049780"/>
      </dsp:txXfrm>
    </dsp:sp>
    <dsp:sp modelId="{8BF58398-6D03-4E05-B2DF-06580E4D688D}">
      <dsp:nvSpPr>
        <dsp:cNvPr id="0" name=""/>
        <dsp:cNvSpPr/>
      </dsp:nvSpPr>
      <dsp:spPr>
        <a:xfrm rot="16200000">
          <a:off x="2149475" y="483806"/>
          <a:ext cx="3416300" cy="244868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362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dubok i dugoročan utjecaj na daljnji razvoj pojedinca, njegovu profesionalnu orijentaciju i cjelokupnu budućnost</a:t>
          </a:r>
        </a:p>
      </dsp:txBody>
      <dsp:txXfrm rot="5400000">
        <a:off x="2633282" y="683259"/>
        <a:ext cx="2448687" cy="2049780"/>
      </dsp:txXfrm>
    </dsp:sp>
    <dsp:sp modelId="{433725F0-A153-46AF-9544-E2B5D6FAA3DA}">
      <dsp:nvSpPr>
        <dsp:cNvPr id="0" name=""/>
        <dsp:cNvSpPr/>
      </dsp:nvSpPr>
      <dsp:spPr>
        <a:xfrm rot="16200000">
          <a:off x="4781814" y="483806"/>
          <a:ext cx="3416300" cy="244868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362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važno pristupiti s pažnjom i promišljanjem, uzimajući u obzir različite faktore koji mogu utjecati na konačni izbor</a:t>
          </a:r>
        </a:p>
      </dsp:txBody>
      <dsp:txXfrm rot="5400000">
        <a:off x="5265621" y="683259"/>
        <a:ext cx="2448687" cy="2049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8CE99-1FF0-4B7A-99F5-9B1DB77E8E3D}">
      <dsp:nvSpPr>
        <dsp:cNvPr id="0" name=""/>
        <dsp:cNvSpPr/>
      </dsp:nvSpPr>
      <dsp:spPr>
        <a:xfrm>
          <a:off x="1755" y="0"/>
          <a:ext cx="1712197" cy="3416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 dirty="0"/>
            <a:t>Poznavanje samoga sebe </a:t>
          </a:r>
          <a:r>
            <a:rPr lang="hr-HR" sz="2000" b="0" i="1" kern="1200" dirty="0"/>
            <a:t>(vrijednosti, interesi, sposobnosti)</a:t>
          </a:r>
          <a:endParaRPr lang="hr-HR" sz="2000" i="1" kern="1200" dirty="0"/>
        </a:p>
      </dsp:txBody>
      <dsp:txXfrm>
        <a:off x="51904" y="50149"/>
        <a:ext cx="1611899" cy="3316002"/>
      </dsp:txXfrm>
    </dsp:sp>
    <dsp:sp modelId="{A43ABC93-CF4B-42A4-A1BB-8CFBA308B564}">
      <dsp:nvSpPr>
        <dsp:cNvPr id="0" name=""/>
        <dsp:cNvSpPr/>
      </dsp:nvSpPr>
      <dsp:spPr>
        <a:xfrm>
          <a:off x="2001602" y="0"/>
          <a:ext cx="1712197" cy="3416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/>
            <a:t>Poznavanje zanimanja</a:t>
          </a:r>
          <a:endParaRPr lang="hr-HR" sz="2000" kern="1200"/>
        </a:p>
      </dsp:txBody>
      <dsp:txXfrm>
        <a:off x="2051751" y="50149"/>
        <a:ext cx="1611899" cy="3316002"/>
      </dsp:txXfrm>
    </dsp:sp>
    <dsp:sp modelId="{763BD4B1-ECE3-40A3-B18C-3A111F03DCF9}">
      <dsp:nvSpPr>
        <dsp:cNvPr id="0" name=""/>
        <dsp:cNvSpPr/>
      </dsp:nvSpPr>
      <dsp:spPr>
        <a:xfrm>
          <a:off x="4001449" y="0"/>
          <a:ext cx="1712197" cy="3416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/>
            <a:t>Poznavanje mogućnosti obrazovanja</a:t>
          </a:r>
          <a:endParaRPr lang="hr-HR" sz="2000" kern="1200"/>
        </a:p>
      </dsp:txBody>
      <dsp:txXfrm>
        <a:off x="4051598" y="50149"/>
        <a:ext cx="1611899" cy="3316002"/>
      </dsp:txXfrm>
    </dsp:sp>
    <dsp:sp modelId="{596771BE-0900-4398-96D1-DB2D4BE58108}">
      <dsp:nvSpPr>
        <dsp:cNvPr id="0" name=""/>
        <dsp:cNvSpPr/>
      </dsp:nvSpPr>
      <dsp:spPr>
        <a:xfrm>
          <a:off x="6001296" y="0"/>
          <a:ext cx="1712197" cy="3416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/>
            <a:t>Poznavanje potreba za određenim zanimanjem</a:t>
          </a:r>
          <a:endParaRPr lang="hr-HR" sz="2000" kern="1200"/>
        </a:p>
      </dsp:txBody>
      <dsp:txXfrm>
        <a:off x="6051445" y="50149"/>
        <a:ext cx="1611899" cy="3316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F76E8-41CF-408D-AAA8-DEF322B706F2}">
      <dsp:nvSpPr>
        <dsp:cNvPr id="0" name=""/>
        <dsp:cNvSpPr/>
      </dsp:nvSpPr>
      <dsp:spPr>
        <a:xfrm>
          <a:off x="0" y="10644"/>
          <a:ext cx="7853917" cy="501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b="1" i="0" kern="1200"/>
            <a:t>prosjeci zaključnih ocjena </a:t>
          </a:r>
          <a:r>
            <a:rPr lang="hr-HR" sz="1300" b="0" i="0" kern="1200"/>
            <a:t>iz svih nastavnih predmeta na dvije decimale u posljednja četiri razreda osnovnog obrazovanja </a:t>
          </a:r>
          <a:r>
            <a:rPr lang="hr-HR" sz="1300" b="0" i="0" kern="1200">
              <a:sym typeface="Wingdings" panose="05000000000000000000" pitchFamily="2" charset="2"/>
            </a:rPr>
            <a:t></a:t>
          </a:r>
          <a:r>
            <a:rPr lang="hr-HR" sz="1300" b="0" i="0" kern="1200"/>
            <a:t> </a:t>
          </a:r>
          <a:r>
            <a:rPr lang="hr-HR" sz="1300" b="1" i="0" kern="1200"/>
            <a:t>najviše 20 bodova</a:t>
          </a:r>
          <a:endParaRPr lang="hr-HR" sz="1300" kern="1200"/>
        </a:p>
      </dsp:txBody>
      <dsp:txXfrm>
        <a:off x="24502" y="35146"/>
        <a:ext cx="7804913" cy="4529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8BEB2-4C1F-4C30-A56B-BD125C2EA36F}">
      <dsp:nvSpPr>
        <dsp:cNvPr id="0" name=""/>
        <dsp:cNvSpPr/>
      </dsp:nvSpPr>
      <dsp:spPr>
        <a:xfrm>
          <a:off x="770459" y="845"/>
          <a:ext cx="2787228" cy="16723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 dirty="0"/>
            <a:t>Provjera posebnih znanja, vještina, sposobnosti i darovitosti</a:t>
          </a:r>
          <a:endParaRPr lang="hr-HR" sz="2000" kern="1200" dirty="0"/>
        </a:p>
      </dsp:txBody>
      <dsp:txXfrm>
        <a:off x="770459" y="845"/>
        <a:ext cx="2787228" cy="1672337"/>
      </dsp:txXfrm>
    </dsp:sp>
    <dsp:sp modelId="{CCE02F28-033B-4561-9B6E-F2CB8125AB27}">
      <dsp:nvSpPr>
        <dsp:cNvPr id="0" name=""/>
        <dsp:cNvSpPr/>
      </dsp:nvSpPr>
      <dsp:spPr>
        <a:xfrm>
          <a:off x="3836410" y="845"/>
          <a:ext cx="2787228" cy="16723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 dirty="0"/>
            <a:t>Dodatni bodovi za upis u sportske odjele</a:t>
          </a:r>
          <a:endParaRPr lang="hr-HR" sz="2000" kern="1200" dirty="0"/>
        </a:p>
      </dsp:txBody>
      <dsp:txXfrm>
        <a:off x="3836410" y="845"/>
        <a:ext cx="2787228" cy="1672337"/>
      </dsp:txXfrm>
    </dsp:sp>
    <dsp:sp modelId="{ECB5C259-8A49-4D9B-8996-886824AEDF52}">
      <dsp:nvSpPr>
        <dsp:cNvPr id="0" name=""/>
        <dsp:cNvSpPr/>
      </dsp:nvSpPr>
      <dsp:spPr>
        <a:xfrm>
          <a:off x="770459" y="1951905"/>
          <a:ext cx="2787228" cy="16723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 dirty="0"/>
            <a:t>Rezultati postignuti na natjecanjima u znanju</a:t>
          </a:r>
          <a:endParaRPr lang="hr-HR" sz="2000" kern="1200" dirty="0"/>
        </a:p>
      </dsp:txBody>
      <dsp:txXfrm>
        <a:off x="770459" y="1951905"/>
        <a:ext cx="2787228" cy="1672337"/>
      </dsp:txXfrm>
    </dsp:sp>
    <dsp:sp modelId="{064CBF62-750B-49DD-8B2C-EC2F10B21894}">
      <dsp:nvSpPr>
        <dsp:cNvPr id="0" name=""/>
        <dsp:cNvSpPr/>
      </dsp:nvSpPr>
      <dsp:spPr>
        <a:xfrm>
          <a:off x="3836410" y="1951905"/>
          <a:ext cx="2787228" cy="16723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0" i="0" kern="1200" dirty="0"/>
            <a:t>Rezultati postignuti na natjecanjima školskih sportskih društava</a:t>
          </a:r>
          <a:endParaRPr lang="hr-HR" sz="2000" kern="1200" dirty="0"/>
        </a:p>
      </dsp:txBody>
      <dsp:txXfrm>
        <a:off x="3836410" y="1951905"/>
        <a:ext cx="2787228" cy="1672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Samo iz predmeta koji se gledaju za bodove (zajednički element)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FE96-FBBF-46A9-B050-36ACA2F53B46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323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229900" y="-1350050"/>
            <a:ext cx="12172482" cy="6222124"/>
            <a:chOff x="-2229900" y="-1350050"/>
            <a:chExt cx="12172482" cy="6222124"/>
          </a:xfrm>
        </p:grpSpPr>
        <p:pic>
          <p:nvPicPr>
            <p:cNvPr id="10" name="Google Shape;10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29900" y="-1350050"/>
              <a:ext cx="4767826" cy="4765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59484" y="1590600"/>
              <a:ext cx="3283098" cy="32814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5100" y="892450"/>
            <a:ext cx="6194700" cy="21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09125" y="3715500"/>
            <a:ext cx="4319700" cy="5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33E1BB-3E7D-46A1-9CA7-A9936BD2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6623403-0D7E-492F-B738-A32A58C76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E4782E1-7CB1-4AF0-BD36-5054D745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9603-4E6A-461E-AE62-4074B22C425E}" type="datetimeFigureOut">
              <a:rPr lang="hr-HR" smtClean="0"/>
              <a:t>27.5.2025.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833CA21-DFFF-4E8F-AB5F-DDA7478A8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E653152-7A2C-44C0-9BF0-8A4AC1AD6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889A3-FC2D-48C2-B095-51003CFEA4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920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238D5A-63D2-4076-A15F-A2D8F6DA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E51A8B-B6D5-4132-99A7-1DF6EF4DA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EDDE3D2-43E7-48AA-98EA-CAB7D23E5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47C0265-D000-4147-B557-43BF4CC5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9603-4E6A-461E-AE62-4074B22C425E}" type="datetimeFigureOut">
              <a:rPr lang="hr-HR" smtClean="0"/>
              <a:t>27.5.2025.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225EDF3-36AD-4739-8043-9C47D325D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84ED5E7-EF6E-471D-9F69-F18E2A187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889A3-FC2D-48C2-B095-51003CFEA4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5436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82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428900" y="1940800"/>
            <a:ext cx="2352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1428900" y="3114425"/>
            <a:ext cx="2352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428900" y="2297500"/>
            <a:ext cx="23520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1428900" y="3471125"/>
            <a:ext cx="23520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6950" y="-1329987"/>
            <a:ext cx="3822843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-288025" y="4704600"/>
            <a:ext cx="1913400" cy="2742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21"/>
          <p:cNvGrpSpPr/>
          <p:nvPr/>
        </p:nvGrpSpPr>
        <p:grpSpPr>
          <a:xfrm>
            <a:off x="-624100" y="-2020600"/>
            <a:ext cx="11368548" cy="8125672"/>
            <a:chOff x="-624100" y="-2020600"/>
            <a:chExt cx="11368548" cy="8125672"/>
          </a:xfrm>
        </p:grpSpPr>
        <p:pic>
          <p:nvPicPr>
            <p:cNvPr id="131" name="Google Shape;131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718871" y="-2020600"/>
              <a:ext cx="5025577" cy="5023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24100" y="3111949"/>
              <a:ext cx="2994601" cy="29931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 rotWithShape="1">
          <a:blip r:embed="rId2">
            <a:alphaModFix/>
          </a:blip>
          <a:srcRect l="19" r="29"/>
          <a:stretch/>
        </p:blipFill>
        <p:spPr>
          <a:xfrm>
            <a:off x="-2355225" y="-1761350"/>
            <a:ext cx="514350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7530075" y="4828025"/>
            <a:ext cx="1858500" cy="192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67" r:id="rId8"/>
    <p:sldLayoutId id="2147483668" r:id="rId9"/>
    <p:sldLayoutId id="2147483673" r:id="rId10"/>
    <p:sldLayoutId id="2147483674" r:id="rId11"/>
    <p:sldLayoutId id="214748367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narodne-novine.nn.hr/clanci/sluzbeni/2025_05_79_1033.html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arodne-novine.nn.hr/clanci/sluzbeni/2025_05_79_1033.html" TargetMode="External"/><Relationship Id="rId2" Type="http://schemas.openxmlformats.org/officeDocument/2006/relationships/hyperlink" Target="https://narodne-novine.nn.hr/clanci/sluzbeni/2022_03_39_482.html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esavjetovanja.gov.hr/ECon/MainScreen?entityId=3050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isok.hzz.hr/upis-u-prvi-razred-srednje-skole-osjecko-baranjska-zupanija/" TargetMode="External"/><Relationship Id="rId2" Type="http://schemas.openxmlformats.org/officeDocument/2006/relationships/hyperlink" Target="https://srednje.e-upisi.hr/#/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srednja.hr/srednja-kalkulator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rednje.e-upisi.hr/#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esavjetovanja.gov.hr/ECon/MainScreen?entityId=30503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A9194-2C5C-4586-8CA1-756E182D5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093" y="935600"/>
            <a:ext cx="6817814" cy="2108700"/>
          </a:xfrm>
        </p:spPr>
        <p:txBody>
          <a:bodyPr/>
          <a:lstStyle/>
          <a:p>
            <a:pPr algn="ctr"/>
            <a:r>
              <a:rPr lang="hr-HR" sz="6600" dirty="0"/>
              <a:t>Upisi u srednje škole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EE7658C-DB83-4A91-ACF4-8798DD1F0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9505" y="3276922"/>
            <a:ext cx="3084990" cy="600965"/>
          </a:xfrm>
        </p:spPr>
        <p:txBody>
          <a:bodyPr>
            <a:normAutofit lnSpcReduction="10000"/>
          </a:bodyPr>
          <a:lstStyle/>
          <a:p>
            <a:pPr algn="ctr"/>
            <a:r>
              <a:rPr lang="hr-HR" dirty="0"/>
              <a:t>predavanje za roditelje</a:t>
            </a:r>
          </a:p>
          <a:p>
            <a:pPr algn="ctr"/>
            <a:r>
              <a:rPr lang="hr-HR" sz="1500" i="1" dirty="0"/>
              <a:t>svibanj, 2025.</a:t>
            </a: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808C4612-5959-4815-83BE-84F2C8B9DFA2}"/>
              </a:ext>
            </a:extLst>
          </p:cNvPr>
          <p:cNvSpPr txBox="1">
            <a:spLocks/>
          </p:cNvSpPr>
          <p:nvPr/>
        </p:nvSpPr>
        <p:spPr>
          <a:xfrm>
            <a:off x="6059010" y="4308985"/>
            <a:ext cx="3084990" cy="60096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800" dirty="0"/>
              <a:t>Ivana Ćurković,</a:t>
            </a:r>
          </a:p>
          <a:p>
            <a:r>
              <a:rPr lang="hr-HR" sz="1350" i="1" dirty="0"/>
              <a:t>školska psihologinja</a:t>
            </a:r>
          </a:p>
        </p:txBody>
      </p:sp>
    </p:spTree>
    <p:extLst>
      <p:ext uri="{BB962C8B-B14F-4D97-AF65-F5344CB8AC3E}">
        <p14:creationId xmlns:p14="http://schemas.microsoft.com/office/powerpoint/2010/main" val="1127698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7EE94A6E-6C81-474E-B44C-0A1F44F3888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9517" y="1029773"/>
          <a:ext cx="7544967" cy="3720737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379682">
                  <a:extLst>
                    <a:ext uri="{9D8B030D-6E8A-4147-A177-3AD203B41FA5}">
                      <a16:colId xmlns:a16="http://schemas.microsoft.com/office/drawing/2014/main" val="2496461988"/>
                    </a:ext>
                  </a:extLst>
                </a:gridCol>
                <a:gridCol w="2165285">
                  <a:extLst>
                    <a:ext uri="{9D8B030D-6E8A-4147-A177-3AD203B41FA5}">
                      <a16:colId xmlns:a16="http://schemas.microsoft.com/office/drawing/2014/main" val="1361118860"/>
                    </a:ext>
                  </a:extLst>
                </a:gridCol>
              </a:tblGrid>
              <a:tr h="216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Unos prigovora 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4. 7. 2025. 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900089617"/>
                  </a:ext>
                </a:extLst>
              </a:tr>
              <a:tr h="253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Objava konačnih ljestvica poretka 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7. 7. 2025. 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1342879348"/>
                  </a:ext>
                </a:extLst>
              </a:tr>
              <a:tr h="2719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Dostava dokumenata koji su uvjet za upis u određeni program obrazovanja srednje škole: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a) Upisnica ( </a:t>
                      </a:r>
                      <a:r>
                        <a:rPr lang="hr-HR" sz="1400" u="sng" dirty="0">
                          <a:effectLst/>
                        </a:rPr>
                        <a:t>obvezno za sve učenike</a:t>
                      </a:r>
                      <a:r>
                        <a:rPr lang="hr-HR" sz="1400" dirty="0">
                          <a:effectLst/>
                        </a:rPr>
                        <a:t> ) – dostavlja se elektronski putem  ili dolaskom u školu na propisani datum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b) Potvrda liječnika školske medicine - dostavlja se putem  elektronske pošte na mail adresu srednje škole ili dolaskom u školu na propisani datum i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c) Potvrda obiteljskog liječnika ili liječnička svjedodžba medicine rada - dostavlja se putem  elektronske pošte na mail adresu srednje škole  ili dolaskom u školu na propisani datum.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Točan datum zaprimanja dokumenata dolaskom u školu objavljuje se na mrežnim stranicama i oglasnim pločama škola. 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7. 7. do 9. 7. 2025. 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69670658"/>
                  </a:ext>
                </a:extLst>
              </a:tr>
              <a:tr h="253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Objava okvirnog broja slobodnih mjesta za jesenski upisni rok </a:t>
                      </a:r>
                      <a:endParaRPr lang="hr-H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14. 7. 2025. 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1612270361"/>
                  </a:ext>
                </a:extLst>
              </a:tr>
              <a:tr h="253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Službena objava slobodnih mjesta za jesenski upisni rok 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11. 8. 2025. 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298599193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C58ACA54-47F1-4A8E-BAFB-DDA695BA3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511" y="198776"/>
            <a:ext cx="18056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Ljetni upisni rok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hr-HR" altLang="sr-Latn-RS" sz="13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 </a:t>
            </a:r>
            <a:endParaRPr lang="hr-HR" altLang="sr-Latn-RS" sz="135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52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0BDD5659-F617-4D87-B03A-8FF3595182A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74759" y="909735"/>
          <a:ext cx="7394482" cy="3732468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4969914">
                  <a:extLst>
                    <a:ext uri="{9D8B030D-6E8A-4147-A177-3AD203B41FA5}">
                      <a16:colId xmlns:a16="http://schemas.microsoft.com/office/drawing/2014/main" val="1874152754"/>
                    </a:ext>
                  </a:extLst>
                </a:gridCol>
                <a:gridCol w="2424568">
                  <a:extLst>
                    <a:ext uri="{9D8B030D-6E8A-4147-A177-3AD203B41FA5}">
                      <a16:colId xmlns:a16="http://schemas.microsoft.com/office/drawing/2014/main" val="770647306"/>
                    </a:ext>
                  </a:extLst>
                </a:gridCol>
              </a:tblGrid>
              <a:tr h="2535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Opis postupka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Datum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extLst>
                  <a:ext uri="{0D108BD9-81ED-4DB2-BD59-A6C34878D82A}">
                    <a16:rowId xmlns:a16="http://schemas.microsoft.com/office/drawing/2014/main" val="196399309"/>
                  </a:ext>
                </a:extLst>
              </a:tr>
              <a:tr h="504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Registracija za kandidate izvan redovitog sustava obrazovanja RH 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18. 8. do 25. 8. 2025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extLst>
                  <a:ext uri="{0D108BD9-81ED-4DB2-BD59-A6C34878D82A}">
                    <a16:rowId xmlns:a16="http://schemas.microsoft.com/office/drawing/2014/main" val="278468617"/>
                  </a:ext>
                </a:extLst>
              </a:tr>
              <a:tr h="755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Dostava osobnih dokumenata, svjedodžbi i ostale dokumentacije za kandidate izvan redovitog sustava obrazovanja RH Središnjem prijavnom uredu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18. 8. do 25. 8. 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extLst>
                  <a:ext uri="{0D108BD9-81ED-4DB2-BD59-A6C34878D82A}">
                    <a16:rowId xmlns:a16="http://schemas.microsoft.com/office/drawing/2014/main" val="2829588273"/>
                  </a:ext>
                </a:extLst>
              </a:tr>
              <a:tr h="2535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solidFill>
                            <a:srgbClr val="FF0000"/>
                          </a:solidFill>
                          <a:effectLst/>
                        </a:rPr>
                        <a:t>Prijava u sustav i prijava obrazovnih programa </a:t>
                      </a:r>
                      <a:endParaRPr lang="hr-HR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solidFill>
                            <a:srgbClr val="FF0000"/>
                          </a:solidFill>
                          <a:effectLst/>
                        </a:rPr>
                        <a:t>25. 8. do 29. 8. 2025. </a:t>
                      </a:r>
                      <a:endParaRPr lang="hr-HR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extLst>
                  <a:ext uri="{0D108BD9-81ED-4DB2-BD59-A6C34878D82A}">
                    <a16:rowId xmlns:a16="http://schemas.microsoft.com/office/drawing/2014/main" val="1101193547"/>
                  </a:ext>
                </a:extLst>
              </a:tr>
              <a:tr h="436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Prijava obrazovnih programa koji zahtijevaju dodatne provjere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25. 8. do 27. 8. 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extLst>
                  <a:ext uri="{0D108BD9-81ED-4DB2-BD59-A6C34878D82A}">
                    <a16:rowId xmlns:a16="http://schemas.microsoft.com/office/drawing/2014/main" val="3900792524"/>
                  </a:ext>
                </a:extLst>
              </a:tr>
              <a:tr h="1006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Dostava dokumentacije: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● Stručnog mišljenja HZZ-a za programe koji to zahtijevaju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● Dokumenata kojima se ostvaruju dodatna prava za upis (dostavljaju se putem </a:t>
                      </a:r>
                      <a:r>
                        <a:rPr lang="hr-HR" sz="1400" u="sng" dirty="0"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srednje.e-upisi.hr </a:t>
                      </a:r>
                      <a:r>
                        <a:rPr lang="hr-HR" sz="1400" dirty="0">
                          <a:effectLst/>
                        </a:rPr>
                        <a:t>)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25. 8. do 28. 8. 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extLst>
                  <a:ext uri="{0D108BD9-81ED-4DB2-BD59-A6C34878D82A}">
                    <a16:rowId xmlns:a16="http://schemas.microsoft.com/office/drawing/2014/main" val="132032902"/>
                  </a:ext>
                </a:extLst>
              </a:tr>
              <a:tr h="2535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Provođenje dodatnih ispita i provjera te unos rezultata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28. 8. 2025.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extLst>
                  <a:ext uri="{0D108BD9-81ED-4DB2-BD59-A6C34878D82A}">
                    <a16:rowId xmlns:a16="http://schemas.microsoft.com/office/drawing/2014/main" val="410405670"/>
                  </a:ext>
                </a:extLst>
              </a:tr>
              <a:tr h="2535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Brisanje kandidata koji nisu zadovoljili preduvjete s lista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29. 8. 2025.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extLst>
                  <a:ext uri="{0D108BD9-81ED-4DB2-BD59-A6C34878D82A}">
                    <a16:rowId xmlns:a16="http://schemas.microsoft.com/office/drawing/2014/main" val="1239523037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6B6D8CB-9380-4AE8-8FF7-0FF077A16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722" y="201859"/>
            <a:ext cx="2081339" cy="9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Jesenski upisni rok </a:t>
            </a:r>
            <a:endParaRPr lang="hr-HR" altLang="sr-Latn-R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825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br>
              <a:rPr lang="hr-HR" altLang="sr-Latn-RS" sz="825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hr-HR" altLang="sr-Latn-RS" sz="825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hr-HR" altLang="sr-Latn-RS" sz="135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7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7CB6753E-A395-4C6F-BF3A-9C723C26A07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2926" y="696286"/>
          <a:ext cx="7670929" cy="4323553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204732">
                  <a:extLst>
                    <a:ext uri="{9D8B030D-6E8A-4147-A177-3AD203B41FA5}">
                      <a16:colId xmlns:a16="http://schemas.microsoft.com/office/drawing/2014/main" val="1205765742"/>
                    </a:ext>
                  </a:extLst>
                </a:gridCol>
                <a:gridCol w="2466197">
                  <a:extLst>
                    <a:ext uri="{9D8B030D-6E8A-4147-A177-3AD203B41FA5}">
                      <a16:colId xmlns:a16="http://schemas.microsoft.com/office/drawing/2014/main" val="2622404043"/>
                    </a:ext>
                  </a:extLst>
                </a:gridCol>
              </a:tblGrid>
              <a:tr h="217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Unos prigovora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29. 8. 2025.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extLst>
                  <a:ext uri="{0D108BD9-81ED-4DB2-BD59-A6C34878D82A}">
                    <a16:rowId xmlns:a16="http://schemas.microsoft.com/office/drawing/2014/main" val="4285868145"/>
                  </a:ext>
                </a:extLst>
              </a:tr>
              <a:tr h="2249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Objava konačnih ljestvica poretka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1.9.2025.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extLst>
                  <a:ext uri="{0D108BD9-81ED-4DB2-BD59-A6C34878D82A}">
                    <a16:rowId xmlns:a16="http://schemas.microsoft.com/office/drawing/2014/main" val="2771610834"/>
                  </a:ext>
                </a:extLst>
              </a:tr>
              <a:tr h="2858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Dostava dokumenata koji su uvjet za upis u određeni program obrazovanja srednje škole: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a) Upisnica ( </a:t>
                      </a:r>
                      <a:r>
                        <a:rPr lang="hr-HR" sz="1400" u="sng" dirty="0">
                          <a:effectLst/>
                        </a:rPr>
                        <a:t>obvezno za sve učenike</a:t>
                      </a:r>
                      <a:r>
                        <a:rPr lang="hr-HR" sz="1400" dirty="0">
                          <a:effectLst/>
                        </a:rPr>
                        <a:t> ) – dostavlja se elektronski putem  </a:t>
                      </a:r>
                      <a:r>
                        <a:rPr lang="hr-HR" sz="1400" u="sng" dirty="0"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srednje.e-upisi.hr </a:t>
                      </a:r>
                      <a:r>
                        <a:rPr lang="hr-HR" sz="1400" dirty="0">
                          <a:effectLst/>
                        </a:rPr>
                        <a:t>ili dolaskom u školu na propisani datum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b) Potvrda liječnika školske medicine - dostavlja se putem  elektronske pošte na mail adresu srednje škole ili dolaskom u školu na propisani datum i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c) Potvrda obiteljskog liječnika ili liječnička svjedodžba medicine rada - dostavlja se putem  elektronske pošte na mail adresu srednje škole  ili dolaskom u školu na propisani datum.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Točan datum zaprimanja dokumenata dolaskom u školu objavljuje se na mrežnim stranicama i oglasnim pločama škola.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1.9. do 3.9.2025.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extLst>
                  <a:ext uri="{0D108BD9-81ED-4DB2-BD59-A6C34878D82A}">
                    <a16:rowId xmlns:a16="http://schemas.microsoft.com/office/drawing/2014/main" val="1665667991"/>
                  </a:ext>
                </a:extLst>
              </a:tr>
              <a:tr h="437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Objava slobodnih upisnih mjesta nakon jesenskog upisnog roka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4.9.2025.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26" marR="6026" marT="6026" marB="6026" anchor="ctr"/>
                </a:tc>
                <a:extLst>
                  <a:ext uri="{0D108BD9-81ED-4DB2-BD59-A6C34878D82A}">
                    <a16:rowId xmlns:a16="http://schemas.microsoft.com/office/drawing/2014/main" val="144135811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5AF17B8-10AD-48FC-9D14-F715A1920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722" y="201859"/>
            <a:ext cx="2081339" cy="9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Jesenski upisni rok </a:t>
            </a:r>
            <a:endParaRPr lang="hr-HR" altLang="sr-Latn-R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825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br>
              <a:rPr lang="hr-HR" altLang="sr-Latn-RS" sz="825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hr-HR" altLang="sr-Latn-RS" sz="825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hr-HR" altLang="sr-Latn-RS" sz="135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708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7E4BC357-3DB5-4DA6-A26D-5CCC14CB7F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2469" y="916675"/>
          <a:ext cx="7539061" cy="4084963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558639">
                  <a:extLst>
                    <a:ext uri="{9D8B030D-6E8A-4147-A177-3AD203B41FA5}">
                      <a16:colId xmlns:a16="http://schemas.microsoft.com/office/drawing/2014/main" val="2022422159"/>
                    </a:ext>
                  </a:extLst>
                </a:gridCol>
                <a:gridCol w="1980422">
                  <a:extLst>
                    <a:ext uri="{9D8B030D-6E8A-4147-A177-3AD203B41FA5}">
                      <a16:colId xmlns:a16="http://schemas.microsoft.com/office/drawing/2014/main" val="738036650"/>
                    </a:ext>
                  </a:extLst>
                </a:gridCol>
              </a:tblGrid>
              <a:tr h="217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Opis postupka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Datum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extLst>
                  <a:ext uri="{0D108BD9-81ED-4DB2-BD59-A6C34878D82A}">
                    <a16:rowId xmlns:a16="http://schemas.microsoft.com/office/drawing/2014/main" val="4054439687"/>
                  </a:ext>
                </a:extLst>
              </a:tr>
              <a:tr h="8779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Kandidati s teškoćama u razvoju prijavljuju se u županijske upravne odjele za obrazovanje, odnosno Gradskom uredu za obrazovanje, sport i mlade Grada Zagreba te iskazuju svoj odabir s liste prioriteta redom kako bi željeli upisati obrazovne programe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26. 5. do 13. 6. 2025.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extLst>
                  <a:ext uri="{0D108BD9-81ED-4DB2-BD59-A6C34878D82A}">
                    <a16:rowId xmlns:a16="http://schemas.microsoft.com/office/drawing/2014/main" val="2745108613"/>
                  </a:ext>
                </a:extLst>
              </a:tr>
              <a:tr h="437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Registracija kandidata s teškoćama u razvoju izvan redovitog sustava obrazovanja RH putem </a:t>
                      </a:r>
                      <a:r>
                        <a:rPr lang="hr-HR" sz="1400" u="sng" dirty="0"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srednje.e-upisi.hr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26. 5. do 13. 6. 2025.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extLst>
                  <a:ext uri="{0D108BD9-81ED-4DB2-BD59-A6C34878D82A}">
                    <a16:rowId xmlns:a16="http://schemas.microsoft.com/office/drawing/2014/main" val="2538352367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Dostava osobnih dokumenata i svjedodžbi za kandidate s teškoćama u razvoju izvan redovitog sustava obrazovanja RH Središnjem prijavnom uredu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26. 5. do 13. 6. 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extLst>
                  <a:ext uri="{0D108BD9-81ED-4DB2-BD59-A6C34878D82A}">
                    <a16:rowId xmlns:a16="http://schemas.microsoft.com/office/drawing/2014/main" val="2615525207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Upisna povjerenstva županijskih upravnih odjela i Gradskog ureda za obrazovanje, sport i mlade Grada Zagreba unose navedene odabire u sustav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26. 5. do 16. 6. 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extLst>
                  <a:ext uri="{0D108BD9-81ED-4DB2-BD59-A6C34878D82A}">
                    <a16:rowId xmlns:a16="http://schemas.microsoft.com/office/drawing/2014/main" val="2811155363"/>
                  </a:ext>
                </a:extLst>
              </a:tr>
              <a:tr h="437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Dostava dokumenata kojima se ostvaruju dodatna prava za upis (dostavljaju se putem </a:t>
                      </a:r>
                      <a:r>
                        <a:rPr lang="hr-HR" sz="1400" u="sng"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srednje.e-upisi.hr </a:t>
                      </a:r>
                      <a:r>
                        <a:rPr lang="hr-HR" sz="1400">
                          <a:effectLst/>
                        </a:rPr>
                        <a:t>)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26. 5. do 13. 6. 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extLst>
                  <a:ext uri="{0D108BD9-81ED-4DB2-BD59-A6C34878D82A}">
                    <a16:rowId xmlns:a16="http://schemas.microsoft.com/office/drawing/2014/main" val="3433255800"/>
                  </a:ext>
                </a:extLst>
              </a:tr>
              <a:tr h="437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Provođenje dodatnih provjera za kandidate s teškoćama u razvoju i unos rezultata u sustav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16. 6. do 18. 6. 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extLst>
                  <a:ext uri="{0D108BD9-81ED-4DB2-BD59-A6C34878D82A}">
                    <a16:rowId xmlns:a16="http://schemas.microsoft.com/office/drawing/2014/main" val="1805430772"/>
                  </a:ext>
                </a:extLst>
              </a:tr>
              <a:tr h="217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Mogućnost promjene prioriteta na ljestvicama poretka </a:t>
                      </a:r>
                      <a:endParaRPr lang="hr-HR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18. do 22. 6. 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extLst>
                  <a:ext uri="{0D108BD9-81ED-4DB2-BD59-A6C34878D82A}">
                    <a16:rowId xmlns:a16="http://schemas.microsoft.com/office/drawing/2014/main" val="360367080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F4EBD1A-A016-43E4-A7D1-A87996DB5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996" y="141862"/>
            <a:ext cx="4626908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8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Prijava kandidata s teškoćama u razvoju </a:t>
            </a:r>
            <a:endParaRPr lang="hr-HR" altLang="sr-Latn-RS" sz="1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endParaRPr lang="hr-HR" altLang="sr-Latn-RS" sz="135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Ljetni upisni rok </a:t>
            </a:r>
            <a:endParaRPr lang="hr-HR" altLang="sr-Latn-RS" sz="900" dirty="0">
              <a:solidFill>
                <a:schemeClr val="tx1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135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3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E3325755-15AE-42F6-AF93-5AB69038B0F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10417" y="1748530"/>
          <a:ext cx="6923166" cy="2730344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4857750">
                  <a:extLst>
                    <a:ext uri="{9D8B030D-6E8A-4147-A177-3AD203B41FA5}">
                      <a16:colId xmlns:a16="http://schemas.microsoft.com/office/drawing/2014/main" val="1993361802"/>
                    </a:ext>
                  </a:extLst>
                </a:gridCol>
                <a:gridCol w="2065416">
                  <a:extLst>
                    <a:ext uri="{9D8B030D-6E8A-4147-A177-3AD203B41FA5}">
                      <a16:colId xmlns:a16="http://schemas.microsoft.com/office/drawing/2014/main" val="2703716868"/>
                    </a:ext>
                  </a:extLst>
                </a:gridCol>
              </a:tblGrid>
              <a:tr h="217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solidFill>
                            <a:srgbClr val="FF0000"/>
                          </a:solidFill>
                          <a:effectLst/>
                        </a:rPr>
                        <a:t>Objava konačnih ljestvica poretka </a:t>
                      </a:r>
                      <a:endParaRPr lang="hr-HR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solidFill>
                            <a:srgbClr val="FF0000"/>
                          </a:solidFill>
                          <a:effectLst/>
                        </a:rPr>
                        <a:t>23. 6. 2025. </a:t>
                      </a:r>
                      <a:endParaRPr lang="hr-HR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extLst>
                  <a:ext uri="{0D108BD9-81ED-4DB2-BD59-A6C34878D82A}">
                    <a16:rowId xmlns:a16="http://schemas.microsoft.com/office/drawing/2014/main" val="3682576699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Smanjenje upisnih kvota razrednih odjela pojedinih obrazovnih programa sukladno Državnom pedagoškom standardu  zbog upisanih učenika s teškoćama u razvoju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24. 6. 2025.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extLst>
                  <a:ext uri="{0D108BD9-81ED-4DB2-BD59-A6C34878D82A}">
                    <a16:rowId xmlns:a16="http://schemas.microsoft.com/office/drawing/2014/main" val="3300278290"/>
                  </a:ext>
                </a:extLst>
              </a:tr>
              <a:tr h="1758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Dostava dokumenata koji su uvjet za upis u određeni program obrazovanja srednje škole: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a) Upisnica ( </a:t>
                      </a:r>
                      <a:r>
                        <a:rPr lang="hr-HR" sz="1400" u="sng" dirty="0">
                          <a:effectLst/>
                        </a:rPr>
                        <a:t>obvezno za sve učenike</a:t>
                      </a:r>
                      <a:r>
                        <a:rPr lang="hr-HR" sz="1400" dirty="0">
                          <a:effectLst/>
                        </a:rPr>
                        <a:t> ) – dostavlja se elektronski putem  </a:t>
                      </a:r>
                      <a:r>
                        <a:rPr lang="hr-HR" sz="1400" u="sng" dirty="0"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srednje.e-upisi.hr </a:t>
                      </a:r>
                      <a:r>
                        <a:rPr lang="hr-HR" sz="1400" dirty="0">
                          <a:effectLst/>
                        </a:rPr>
                        <a:t>ili dolaskom u školu na propisani datum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Točan datum zaprimanja dokumenata dolaskom u školu objavljuje se na mrežnim stranicama i oglasnim pločama škola.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7. 7. do 9. 7. 2025. 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1" marR="6271" marT="6271" marB="6271" anchor="ctr"/>
                </a:tc>
                <a:extLst>
                  <a:ext uri="{0D108BD9-81ED-4DB2-BD59-A6C34878D82A}">
                    <a16:rowId xmlns:a16="http://schemas.microsoft.com/office/drawing/2014/main" val="145020176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DA5B9307-81BB-44BA-8BB0-99901032D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996" y="141862"/>
            <a:ext cx="4626908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8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Prijava kandidata s teškoćama u razvoju </a:t>
            </a:r>
            <a:endParaRPr lang="hr-HR" altLang="sr-Latn-RS" sz="1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endParaRPr lang="hr-HR" altLang="sr-Latn-RS" sz="135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Ljetni upisni rok </a:t>
            </a:r>
            <a:endParaRPr lang="hr-HR" altLang="sr-Latn-RS" sz="900" dirty="0">
              <a:solidFill>
                <a:schemeClr val="tx1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135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348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D861DD20-23EA-40AF-9AD5-21AA0D3ACF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683" y="964230"/>
          <a:ext cx="8110635" cy="389206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640902">
                  <a:extLst>
                    <a:ext uri="{9D8B030D-6E8A-4147-A177-3AD203B41FA5}">
                      <a16:colId xmlns:a16="http://schemas.microsoft.com/office/drawing/2014/main" val="59759372"/>
                    </a:ext>
                  </a:extLst>
                </a:gridCol>
                <a:gridCol w="2469733">
                  <a:extLst>
                    <a:ext uri="{9D8B030D-6E8A-4147-A177-3AD203B41FA5}">
                      <a16:colId xmlns:a16="http://schemas.microsoft.com/office/drawing/2014/main" val="2192048278"/>
                    </a:ext>
                  </a:extLst>
                </a:gridCol>
              </a:tblGrid>
              <a:tr h="38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br>
                        <a:rPr lang="hr-HR" sz="1200" dirty="0">
                          <a:effectLst/>
                        </a:rPr>
                      </a:br>
                      <a:r>
                        <a:rPr lang="hr-HR" sz="1200" dirty="0">
                          <a:effectLst/>
                        </a:rPr>
                        <a:t>Opis postupka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Datum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3587818978"/>
                  </a:ext>
                </a:extLst>
              </a:tr>
              <a:tr h="7805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Kandidati s teškoćama u razvoju prijavljuju se u županijske upravne odjele za obrazovanje, odnosno Gradskom uredu za obrazovanje, sport i mlade Grada Zagreba te iskazuju svoj odabir s liste prioriteta redom kako bi željeli upisati obrazovne programe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18. 8. do 20. 8. 2025.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1324332398"/>
                  </a:ext>
                </a:extLst>
              </a:tr>
              <a:tr h="38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Registracija kandidata s teškoćama u razvoju izvan redovitog sustava obrazovanja RH putem </a:t>
                      </a:r>
                      <a:r>
                        <a:rPr lang="hr-HR" sz="1200" u="sng" dirty="0"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srednje.e-upisi.hr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18. 8. do 20. 8.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4034423732"/>
                  </a:ext>
                </a:extLst>
              </a:tr>
              <a:tr h="38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Prijava obrazovnih programa koji zahtijevaju dodatne provjere za kandidate s teškoćama u razvoju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18. 8. do 19. 8.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1160286911"/>
                  </a:ext>
                </a:extLst>
              </a:tr>
              <a:tr h="38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Dostava osobnih dokumenata i svjedodžbi za kandidate s teškoćama u razvoju izvan redovitog sustava obrazovanja RH Središnjem prijavnom uredu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18. 8. do 20. 8.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482741334"/>
                  </a:ext>
                </a:extLst>
              </a:tr>
              <a:tr h="584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Upisna povjerenstva županijskih upravnih odjela i Gradskog ureda za obrazovanje, sport i mlade Grada Zagreba unose navedene odabire u sustav upisa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18. 8. do 20. 8.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126717089"/>
                  </a:ext>
                </a:extLst>
              </a:tr>
              <a:tr h="38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Dostava dokumenata kojima se ostvaruju dodatna prava za upis (dostavljaju se putem </a:t>
                      </a:r>
                      <a:r>
                        <a:rPr lang="hr-HR" sz="1200" u="sng" dirty="0"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srednje.e-upisi.hr </a:t>
                      </a:r>
                      <a:r>
                        <a:rPr lang="hr-HR" sz="1200" dirty="0">
                          <a:effectLst/>
                        </a:rPr>
                        <a:t>)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18. 8. do 22. 8.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4086683354"/>
                  </a:ext>
                </a:extLst>
              </a:tr>
              <a:tr h="193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Provođenje dodatnih provjera za kandidate s teškoćama u razvoju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20. 8. 2025.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1610085345"/>
                  </a:ext>
                </a:extLst>
              </a:tr>
              <a:tr h="193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Unos rezultata dodatnih provjera u sustav upisa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20. 8. do 21. 8.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2541671723"/>
                  </a:ext>
                </a:extLst>
              </a:tr>
              <a:tr h="193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Mogućnost promjene prioriteta na ljestvicama poretka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21. do 24. 8.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200382223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0A41E84F-57AD-44BF-B394-E5ED9D0BF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730" y="225732"/>
            <a:ext cx="564527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Jesenski upisni rok</a:t>
            </a:r>
            <a:r>
              <a:rPr lang="hr-HR" altLang="sr-Latn-R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 </a:t>
            </a:r>
            <a:endParaRPr lang="hr-HR" altLang="sr-Latn-RS" sz="135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38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B4A8C6B3-A504-4EEF-9142-AEB759F5C61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650" y="1457371"/>
          <a:ext cx="7810889" cy="2022845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361603">
                  <a:extLst>
                    <a:ext uri="{9D8B030D-6E8A-4147-A177-3AD203B41FA5}">
                      <a16:colId xmlns:a16="http://schemas.microsoft.com/office/drawing/2014/main" val="373777561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4247493914"/>
                    </a:ext>
                  </a:extLst>
                </a:gridCol>
              </a:tblGrid>
              <a:tr h="2059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solidFill>
                            <a:srgbClr val="FF0000"/>
                          </a:solidFill>
                          <a:effectLst/>
                        </a:rPr>
                        <a:t>Objava konačnih ljestvica poretka </a:t>
                      </a:r>
                      <a:endParaRPr lang="hr-HR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solidFill>
                            <a:srgbClr val="FF0000"/>
                          </a:solidFill>
                          <a:effectLst/>
                        </a:rPr>
                        <a:t>25. 8. 2025. </a:t>
                      </a:r>
                      <a:endParaRPr lang="hr-HR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2423709250"/>
                  </a:ext>
                </a:extLst>
              </a:tr>
              <a:tr h="584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Smanjenje upisnih kvota razrednih odjela pojedinih obrazovnih programa sukladno Državnom pedagoškom standardu radi upisanih učenika s teškoćama u razvoju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25. 8. 2025.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3419291915"/>
                  </a:ext>
                </a:extLst>
              </a:tr>
              <a:tr h="1231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Dostava dokumenata koji su uvjet za upis u određeni program obrazovanja srednje škole: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a) Upisnica ( </a:t>
                      </a:r>
                      <a:r>
                        <a:rPr lang="hr-HR" sz="1200" u="sng" dirty="0">
                          <a:effectLst/>
                        </a:rPr>
                        <a:t>obvezno za sve učenike</a:t>
                      </a:r>
                      <a:r>
                        <a:rPr lang="hr-HR" sz="1200" dirty="0">
                          <a:effectLst/>
                        </a:rPr>
                        <a:t> ) – dostavlja se elektronski putem  </a:t>
                      </a:r>
                      <a:r>
                        <a:rPr lang="hr-HR" sz="1200" u="sng" dirty="0"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srednje.e-upisi.hr </a:t>
                      </a:r>
                      <a:r>
                        <a:rPr lang="hr-HR" sz="1200" dirty="0">
                          <a:effectLst/>
                        </a:rPr>
                        <a:t>ili dolaskom u školu na propisani datum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Točan datum zaprimanja dokumenata dolaskom u školu objavljuje se na mrežnim stranicama i oglasnim pločama škola.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1. 9. do 3.9.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95" marR="5595" marT="5595" marB="5595" anchor="ctr"/>
                </a:tc>
                <a:extLst>
                  <a:ext uri="{0D108BD9-81ED-4DB2-BD59-A6C34878D82A}">
                    <a16:rowId xmlns:a16="http://schemas.microsoft.com/office/drawing/2014/main" val="327907283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BD5F0BBB-4899-4B61-BCFD-5DA629384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730" y="225732"/>
            <a:ext cx="564527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Jesenski upisni rok</a:t>
            </a:r>
            <a:r>
              <a:rPr lang="hr-HR" altLang="sr-Latn-R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 </a:t>
            </a:r>
            <a:endParaRPr lang="hr-HR" altLang="sr-Latn-RS" sz="135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584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861B55D3-F2A4-433E-9E11-6DD44DCD6B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9578" y="939437"/>
          <a:ext cx="7964844" cy="3529846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841547">
                  <a:extLst>
                    <a:ext uri="{9D8B030D-6E8A-4147-A177-3AD203B41FA5}">
                      <a16:colId xmlns:a16="http://schemas.microsoft.com/office/drawing/2014/main" val="675529378"/>
                    </a:ext>
                  </a:extLst>
                </a:gridCol>
                <a:gridCol w="2123297">
                  <a:extLst>
                    <a:ext uri="{9D8B030D-6E8A-4147-A177-3AD203B41FA5}">
                      <a16:colId xmlns:a16="http://schemas.microsoft.com/office/drawing/2014/main" val="2162110197"/>
                    </a:ext>
                  </a:extLst>
                </a:gridCol>
              </a:tblGrid>
              <a:tr h="1965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Opis postupka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Datum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extLst>
                  <a:ext uri="{0D108BD9-81ED-4DB2-BD59-A6C34878D82A}">
                    <a16:rowId xmlns:a16="http://schemas.microsoft.com/office/drawing/2014/main" val="2080198399"/>
                  </a:ext>
                </a:extLst>
              </a:tr>
              <a:tr h="392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Kandidati koji se upisuju u razredne odjele za sportaše iskazuju interes za upis u razredne odjele za sportaše u </a:t>
                      </a:r>
                      <a:r>
                        <a:rPr lang="hr-HR" sz="1200" dirty="0" err="1">
                          <a:effectLst/>
                        </a:rPr>
                        <a:t>NISpuSŠ</a:t>
                      </a:r>
                      <a:r>
                        <a:rPr lang="hr-HR" sz="1200" dirty="0">
                          <a:effectLst/>
                        </a:rPr>
                        <a:t>-u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26. 5. do 6. 6. 2025.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extLst>
                  <a:ext uri="{0D108BD9-81ED-4DB2-BD59-A6C34878D82A}">
                    <a16:rowId xmlns:a16="http://schemas.microsoft.com/office/drawing/2014/main" val="3892100796"/>
                  </a:ext>
                </a:extLst>
              </a:tr>
              <a:tr h="587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Ministarstvo turizma i sporta šalje </a:t>
                      </a:r>
                      <a:r>
                        <a:rPr lang="hr-HR" sz="1200" dirty="0" err="1">
                          <a:effectLst/>
                        </a:rPr>
                        <a:t>nerangirane</a:t>
                      </a:r>
                      <a:r>
                        <a:rPr lang="hr-HR" sz="1200" dirty="0">
                          <a:effectLst/>
                        </a:rPr>
                        <a:t> liste kandidata prema sportovima nacionalnim sportskim savezima u svrhu izrade rang-lista prema sportovima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9. 6. 2025.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extLst>
                  <a:ext uri="{0D108BD9-81ED-4DB2-BD59-A6C34878D82A}">
                    <a16:rowId xmlns:a16="http://schemas.microsoft.com/office/drawing/2014/main" val="3830629612"/>
                  </a:ext>
                </a:extLst>
              </a:tr>
              <a:tr h="392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Nacionalni sportski savezi izrađuju preliminarne rang-liste prijavljenih kandidata prema kriterijima sportske uspješnosti  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9. 6. do 13. 6. 2025.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extLst>
                  <a:ext uri="{0D108BD9-81ED-4DB2-BD59-A6C34878D82A}">
                    <a16:rowId xmlns:a16="http://schemas.microsoft.com/office/drawing/2014/main" val="3945887505"/>
                  </a:ext>
                </a:extLst>
              </a:tr>
              <a:tr h="587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Nacionalni sportski savezi službeno objavljuju preliminarne rang-liste na naslovnicama svojih mrežnih stranica kako bi kandidati mogli upozoriti na moguće pogreške prije objavljivanja konačne rang-liste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16. 6. 2025.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extLst>
                  <a:ext uri="{0D108BD9-81ED-4DB2-BD59-A6C34878D82A}">
                    <a16:rowId xmlns:a16="http://schemas.microsoft.com/office/drawing/2014/main" val="3983559199"/>
                  </a:ext>
                </a:extLst>
              </a:tr>
              <a:tr h="587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Prigovor kandidata na pogreške (pogrešno upisani podaci, neupisani podaci i dr.)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Nacionalni sportski savezi ispravljaju rang-liste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16. 6. do 18. 6.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extLst>
                  <a:ext uri="{0D108BD9-81ED-4DB2-BD59-A6C34878D82A}">
                    <a16:rowId xmlns:a16="http://schemas.microsoft.com/office/drawing/2014/main" val="3063794925"/>
                  </a:ext>
                </a:extLst>
              </a:tr>
              <a:tr h="392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Nacionalni sportski savezi službeno objavljuju konačne rang-liste na naslovnici svojih mrežnih stranica te ih dostavljaju Ministarstvu turizma i sporta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23. 6. 2025.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extLst>
                  <a:ext uri="{0D108BD9-81ED-4DB2-BD59-A6C34878D82A}">
                    <a16:rowId xmlns:a16="http://schemas.microsoft.com/office/drawing/2014/main" val="2041009844"/>
                  </a:ext>
                </a:extLst>
              </a:tr>
              <a:tr h="392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>
                          <a:effectLst/>
                        </a:rPr>
                        <a:t>Unos zaprimljenih rang-lista u NISpuSŠ te dodjeljivanje bodova kandidatima na temelju algoritma </a:t>
                      </a:r>
                      <a:endParaRPr lang="hr-HR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200" dirty="0">
                          <a:effectLst/>
                        </a:rPr>
                        <a:t>24. 6. 2025.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extLst>
                  <a:ext uri="{0D108BD9-81ED-4DB2-BD59-A6C34878D82A}">
                    <a16:rowId xmlns:a16="http://schemas.microsoft.com/office/drawing/2014/main" val="88501757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940A65D-4A14-4B5C-A9A2-95294033C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976" y="188175"/>
            <a:ext cx="5236049" cy="126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Prijava učenika koji se upisuju u odjele za sportaše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ljetnome i jesenskome upisnom roku </a:t>
            </a:r>
            <a:endParaRPr lang="hr-HR" altLang="sr-Latn-RS" sz="13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 </a:t>
            </a:r>
            <a:endParaRPr lang="hr-HR" altLang="sr-Latn-RS" sz="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hr-HR" altLang="sr-Latn-RS" sz="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135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38DBA060-B0A3-4C15-AFB7-9CCF8C45BB53}"/>
              </a:ext>
            </a:extLst>
          </p:cNvPr>
          <p:cNvSpPr/>
          <p:nvPr/>
        </p:nvSpPr>
        <p:spPr>
          <a:xfrm>
            <a:off x="1166508" y="4566419"/>
            <a:ext cx="69723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hr-HR" sz="105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 kalendaru za kandidate koji se upisuju u odjele za sportaše navedeni su svi datumi važni za prijavu sportskih odjela. Kandidati koji upisuju odjele za sportaše dužni su pratiti i Kalendar za redovite učenike odnosno Kalendar za učenike s teškoćama u razvoju, ovisno kojem rangiranju pristupaju. </a:t>
            </a:r>
            <a:r>
              <a:rPr lang="hr-HR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3388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9A74A8-7F75-4EBF-99FB-E2EE95A0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928" y="154402"/>
            <a:ext cx="7713900" cy="572700"/>
          </a:xfrm>
        </p:spPr>
        <p:txBody>
          <a:bodyPr/>
          <a:lstStyle/>
          <a:p>
            <a:pPr algn="ctr"/>
            <a:r>
              <a:rPr lang="hr-HR" dirty="0"/>
              <a:t>ELEMENTI VREDNOVANJA I UTVRĐIVANJE UKUPNOGA REZULTATA KANDIDATA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5E05DBD-531E-4B6D-B260-9AEE31C22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16" y="1663305"/>
            <a:ext cx="7713900" cy="3416400"/>
          </a:xfrm>
        </p:spPr>
        <p:txBody>
          <a:bodyPr/>
          <a:lstStyle/>
          <a:p>
            <a:r>
              <a:rPr lang="hr-HR" dirty="0"/>
              <a:t>za upis u I. razred srednje škole prijavljenom kandidatu vrednuju se zajednički, dodatan i poseban element.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                                                      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82574C11-480B-47B7-AC70-E7CBE944051B}"/>
              </a:ext>
            </a:extLst>
          </p:cNvPr>
          <p:cNvSpPr/>
          <p:nvPr/>
        </p:nvSpPr>
        <p:spPr>
          <a:xfrm>
            <a:off x="1368053" y="2863703"/>
            <a:ext cx="1573619" cy="354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ZAJEDNIČKI</a:t>
            </a: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D4C717F1-A1E4-43E0-AA39-9CBE110481FA}"/>
              </a:ext>
            </a:extLst>
          </p:cNvPr>
          <p:cNvSpPr/>
          <p:nvPr/>
        </p:nvSpPr>
        <p:spPr>
          <a:xfrm>
            <a:off x="3841897" y="2863703"/>
            <a:ext cx="1573619" cy="354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DODATNI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28E737C2-D8C8-46FE-B122-91F6440148B2}"/>
              </a:ext>
            </a:extLst>
          </p:cNvPr>
          <p:cNvSpPr/>
          <p:nvPr/>
        </p:nvSpPr>
        <p:spPr>
          <a:xfrm>
            <a:off x="6315741" y="2863702"/>
            <a:ext cx="1573619" cy="354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POSEBNI</a:t>
            </a: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C7A2B1FC-CDF6-4A38-BCDF-70E99037D8E2}"/>
              </a:ext>
            </a:extLst>
          </p:cNvPr>
          <p:cNvSpPr/>
          <p:nvPr/>
        </p:nvSpPr>
        <p:spPr>
          <a:xfrm>
            <a:off x="3281940" y="3930946"/>
            <a:ext cx="2693532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UKUPAN BROJ BODOVA</a:t>
            </a:r>
          </a:p>
        </p:txBody>
      </p:sp>
      <p:pic>
        <p:nvPicPr>
          <p:cNvPr id="11268" name="Picture 4" descr="File:Plus symbol.svg - Wikimedia Commons">
            <a:extLst>
              <a:ext uri="{FF2B5EF4-FFF2-40B4-BE49-F238E27FC236}">
                <a16:creationId xmlns:a16="http://schemas.microsoft.com/office/drawing/2014/main" id="{8757486F-DB9B-4D73-89B6-94D8B480D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340" y="2581720"/>
            <a:ext cx="765601" cy="91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ile:Plus symbol.svg - Wikimedia Commons">
            <a:extLst>
              <a:ext uri="{FF2B5EF4-FFF2-40B4-BE49-F238E27FC236}">
                <a16:creationId xmlns:a16="http://schemas.microsoft.com/office/drawing/2014/main" id="{ADC43459-E187-48F6-B83B-3310A811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828" y="2581720"/>
            <a:ext cx="765601" cy="91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znak-jednakosti – priče i utisci">
            <a:extLst>
              <a:ext uri="{FF2B5EF4-FFF2-40B4-BE49-F238E27FC236}">
                <a16:creationId xmlns:a16="http://schemas.microsoft.com/office/drawing/2014/main" id="{B1C78C6F-730E-4FDF-8DF1-868284CA1A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657" y="3371505"/>
            <a:ext cx="1485454" cy="148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926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DCC58C-8855-403B-ACFA-15CDA57D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102760"/>
            <a:ext cx="7713900" cy="572700"/>
          </a:xfrm>
        </p:spPr>
        <p:txBody>
          <a:bodyPr/>
          <a:lstStyle/>
          <a:p>
            <a:r>
              <a:rPr lang="hr-HR" dirty="0"/>
              <a:t>ZAJEDNIČKI ELEMENT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FEAF1B-B309-4581-A0A2-35647F554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840" y="1777236"/>
            <a:ext cx="3886200" cy="3263504"/>
          </a:xfrm>
        </p:spPr>
        <p:txBody>
          <a:bodyPr>
            <a:normAutofit/>
          </a:bodyPr>
          <a:lstStyle/>
          <a:p>
            <a:pPr marL="139700" lvl="0" indent="0" fontAlgn="base">
              <a:buNone/>
            </a:pPr>
            <a:endParaRPr lang="hr-HR" dirty="0"/>
          </a:p>
          <a:p>
            <a:pPr marL="139700" lvl="0" indent="0" algn="ctr" fontAlgn="base">
              <a:buNone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Strukovni programi i programi vezani za obrt u trajanju od najmanje tri godine </a:t>
            </a:r>
          </a:p>
          <a:p>
            <a:pPr fontAlgn="base"/>
            <a:endParaRPr lang="hr-HR" dirty="0"/>
          </a:p>
          <a:p>
            <a:pPr fontAlgn="base"/>
            <a:endParaRPr lang="hr-HR" dirty="0"/>
          </a:p>
          <a:p>
            <a:pPr fontAlgn="base"/>
            <a:r>
              <a:rPr lang="hr-HR" dirty="0"/>
              <a:t>zaključne ocjene u posljednja dva razreda osnovnog obrazovanja iz nastavnih predmeta: </a:t>
            </a:r>
            <a:r>
              <a:rPr lang="hr-HR" b="1" dirty="0"/>
              <a:t>Hrvatski jezik, Matematika i prvi strani jezik</a:t>
            </a:r>
          </a:p>
          <a:p>
            <a:pPr fontAlgn="base"/>
            <a:endParaRPr lang="hr-HR" dirty="0"/>
          </a:p>
          <a:p>
            <a:pPr fontAlgn="base"/>
            <a:r>
              <a:rPr lang="hr-HR" dirty="0"/>
              <a:t>moguće je steći 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najviše 50 bodova</a:t>
            </a:r>
            <a:endParaRPr lang="hr-HR" dirty="0"/>
          </a:p>
          <a:p>
            <a:pPr lvl="0" fontAlgn="base"/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4B6A911-15CE-49EF-82B9-8A87F7F45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7295" y="1624400"/>
            <a:ext cx="3886200" cy="3263504"/>
          </a:xfrm>
        </p:spPr>
        <p:txBody>
          <a:bodyPr/>
          <a:lstStyle/>
          <a:p>
            <a:pPr marL="139700" lvl="0" indent="0" algn="ctr" fontAlgn="base">
              <a:buNone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Gimnazijski programi i strukovni programi u trajanju od najmanje četiri godine</a:t>
            </a:r>
          </a:p>
          <a:p>
            <a:pPr marL="139700" lvl="0" indent="0" algn="ctr" fontAlgn="base">
              <a:buNone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fontAlgn="base"/>
            <a:r>
              <a:rPr lang="hr-HR" dirty="0"/>
              <a:t>vrednuju se i zaključne ocjene u posljednja dva razreda osnovnog obrazovanja iz nastavnih predmeta: </a:t>
            </a:r>
            <a:r>
              <a:rPr lang="hr-HR" b="1" dirty="0"/>
              <a:t>Hrvatski jezik, Matematika i prvi strani jezik</a:t>
            </a:r>
          </a:p>
          <a:p>
            <a:pPr lvl="0" fontAlgn="base"/>
            <a:endParaRPr lang="hr-HR" dirty="0"/>
          </a:p>
          <a:p>
            <a:pPr marL="139700" lvl="0" indent="0" fontAlgn="base">
              <a:buNone/>
            </a:pPr>
            <a:r>
              <a:rPr lang="hr-HR" dirty="0"/>
              <a:t>+ </a:t>
            </a:r>
            <a:r>
              <a:rPr lang="hr-HR" b="1" dirty="0"/>
              <a:t>tri nastavnih predmeta </a:t>
            </a:r>
            <a:r>
              <a:rPr lang="hr-HR" dirty="0"/>
              <a:t>(dva propisana Popisom predmeta, a jedan samostalno određuje srednja škola)</a:t>
            </a:r>
          </a:p>
          <a:p>
            <a:pPr marL="139700" lvl="0" indent="0" fontAlgn="base">
              <a:buNone/>
            </a:pPr>
            <a:endParaRPr lang="hr-HR" dirty="0"/>
          </a:p>
          <a:p>
            <a:r>
              <a:rPr lang="hr-HR" dirty="0"/>
              <a:t>moguće je steći 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najviše 80 bodova</a:t>
            </a:r>
            <a:endParaRPr lang="hr-HR" dirty="0"/>
          </a:p>
          <a:p>
            <a:endParaRPr lang="hr-HR" dirty="0"/>
          </a:p>
        </p:txBody>
      </p:sp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74F94D68-508D-4F57-93B4-FE20E379C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5080106"/>
              </p:ext>
            </p:extLst>
          </p:nvPr>
        </p:nvGraphicFramePr>
        <p:xfrm>
          <a:off x="645041" y="811902"/>
          <a:ext cx="7853917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 descr="File:Plus symbol.svg - Wikimedia Commons">
            <a:extLst>
              <a:ext uri="{FF2B5EF4-FFF2-40B4-BE49-F238E27FC236}">
                <a16:creationId xmlns:a16="http://schemas.microsoft.com/office/drawing/2014/main" id="{AA937979-653B-42E0-A9C2-225F0811B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7" y="1220753"/>
            <a:ext cx="765601" cy="91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8647B728-92B2-4C9F-8648-859A45DA247B}"/>
              </a:ext>
            </a:extLst>
          </p:cNvPr>
          <p:cNvSpPr/>
          <p:nvPr/>
        </p:nvSpPr>
        <p:spPr>
          <a:xfrm>
            <a:off x="4685058" y="4432459"/>
            <a:ext cx="45106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1100" dirty="0">
                <a:solidFill>
                  <a:srgbClr val="00B0F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https://narodne-novine.nn.hr/clanci/sluzbeni/2025_05_79_1033.html</a:t>
            </a:r>
            <a:endParaRPr lang="hr-HR" sz="11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50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zervirano mjesto sadržaja 6">
            <a:extLst>
              <a:ext uri="{FF2B5EF4-FFF2-40B4-BE49-F238E27FC236}">
                <a16:creationId xmlns:a16="http://schemas.microsoft.com/office/drawing/2014/main" id="{74C2FE1C-6625-4DDB-A9FF-7A5C5FFA26C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08084547"/>
              </p:ext>
            </p:extLst>
          </p:nvPr>
        </p:nvGraphicFramePr>
        <p:xfrm>
          <a:off x="885371" y="1108982"/>
          <a:ext cx="7715250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4701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7B33A7-FC96-4C2B-8000-7B4927E57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0" y="323717"/>
            <a:ext cx="7713900" cy="572700"/>
          </a:xfrm>
        </p:spPr>
        <p:txBody>
          <a:bodyPr/>
          <a:lstStyle/>
          <a:p>
            <a:pPr algn="ctr"/>
            <a:r>
              <a:rPr lang="hr-HR" dirty="0"/>
              <a:t>DODATNI ELEMENT</a:t>
            </a:r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A7A86436-30D9-46A9-8A1B-9C1A34DB27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644532"/>
              </p:ext>
            </p:extLst>
          </p:nvPr>
        </p:nvGraphicFramePr>
        <p:xfrm>
          <a:off x="874951" y="1280066"/>
          <a:ext cx="7394098" cy="362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3052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16660C-851A-43C5-BB8E-B71690FA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50" y="152658"/>
            <a:ext cx="7713900" cy="572700"/>
          </a:xfrm>
        </p:spPr>
        <p:txBody>
          <a:bodyPr/>
          <a:lstStyle/>
          <a:p>
            <a:pPr algn="ctr"/>
            <a:r>
              <a:rPr lang="hr-HR" sz="2400" dirty="0"/>
              <a:t>Pravilnik o elementima i kriterijima vrednovanja - Natjecanja iz znanja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6E3B181-57D5-4463-9FB3-347CC91BB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36" y="1353147"/>
            <a:ext cx="7615127" cy="2630517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4D14A793-AB15-4FA2-9AA1-96E1CEB879D4}"/>
              </a:ext>
            </a:extLst>
          </p:cNvPr>
          <p:cNvSpPr/>
          <p:nvPr/>
        </p:nvSpPr>
        <p:spPr>
          <a:xfrm>
            <a:off x="1110659" y="4290444"/>
            <a:ext cx="78867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050" i="1" dirty="0"/>
              <a:t>Vrednuju se i boduju rezultati kandidata postignutih na državnim natjecanjima iz znanja iz Kataloga natjecanja i smotri učenika i učenica osnovnih i srednjih škola Republike Hrvatske, </a:t>
            </a:r>
            <a:r>
              <a:rPr lang="hr-HR" sz="1050" i="1" u="sng" dirty="0"/>
              <a:t>koja se provode u organizaciji Agencije za odgoj i obrazovanje, a koja je odobrilo Ministarstvo te međunarodnim natjecanjima koje verificira Agencija za odgoj i obrazovanje, </a:t>
            </a:r>
          </a:p>
        </p:txBody>
      </p:sp>
    </p:spTree>
    <p:extLst>
      <p:ext uri="{BB962C8B-B14F-4D97-AF65-F5344CB8AC3E}">
        <p14:creationId xmlns:p14="http://schemas.microsoft.com/office/powerpoint/2010/main" val="1756760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88CE23-CE61-4503-AE66-DA523A82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0" y="238812"/>
            <a:ext cx="7713900" cy="572700"/>
          </a:xfrm>
        </p:spPr>
        <p:txBody>
          <a:bodyPr/>
          <a:lstStyle/>
          <a:p>
            <a:pPr algn="ctr"/>
            <a:r>
              <a:rPr lang="hr-HR" sz="2400" dirty="0"/>
              <a:t>Pravilnik o elementima i kriterijima vrednovanja – Sportska natjecanja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D9392DD4-A182-4F09-A0B1-01F6E16CF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46" y="1380907"/>
            <a:ext cx="8095707" cy="2664731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755B415E-AC96-460F-B9F2-6203553BA988}"/>
              </a:ext>
            </a:extLst>
          </p:cNvPr>
          <p:cNvSpPr/>
          <p:nvPr/>
        </p:nvSpPr>
        <p:spPr>
          <a:xfrm>
            <a:off x="1062931" y="4208671"/>
            <a:ext cx="763450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050" i="1" dirty="0">
                <a:latin typeface="Calibri" panose="020F0502020204030204" pitchFamily="34" charset="0"/>
                <a:ea typeface="Calibri" panose="020F0502020204030204" pitchFamily="34" charset="0"/>
              </a:rPr>
              <a:t>Kandidatima se vrednuju rezultati koje su postigli u posljednja četiri razreda osnovnog obrazovanja na natjecanjima školskih sportskih društava koja su ustrojena prema Propisniku Državnoga prvenstva školskih sportskih društava Republike Hrvatske, a pod nadzorom natjecateljskog povjerenstva </a:t>
            </a:r>
            <a:r>
              <a:rPr lang="hr-HR" sz="1050" i="1" u="sng" dirty="0">
                <a:latin typeface="Calibri" panose="020F0502020204030204" pitchFamily="34" charset="0"/>
                <a:ea typeface="Calibri" panose="020F0502020204030204" pitchFamily="34" charset="0"/>
              </a:rPr>
              <a:t>Hrvatskoga školskoga športskog saveza</a:t>
            </a:r>
            <a:endParaRPr lang="hr-HR" sz="1050" i="1" u="sng" dirty="0"/>
          </a:p>
        </p:txBody>
      </p:sp>
    </p:spTree>
    <p:extLst>
      <p:ext uri="{BB962C8B-B14F-4D97-AF65-F5344CB8AC3E}">
        <p14:creationId xmlns:p14="http://schemas.microsoft.com/office/powerpoint/2010/main" val="1140566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391676-3E99-4A4C-A894-D1F6175CBE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4375" y="300491"/>
            <a:ext cx="7715250" cy="573088"/>
          </a:xfrm>
        </p:spPr>
        <p:txBody>
          <a:bodyPr/>
          <a:lstStyle/>
          <a:p>
            <a:r>
              <a:rPr lang="hr-HR" dirty="0"/>
              <a:t>POSEBAN ELEMENT </a:t>
            </a:r>
            <a:r>
              <a:rPr lang="hr-HR" i="1" dirty="0"/>
              <a:t>(Pravo prednosti)</a:t>
            </a:r>
            <a:br>
              <a:rPr lang="hr-HR" i="1" dirty="0"/>
            </a:br>
            <a:endParaRPr lang="hr-HR" i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4557650-B84F-4225-8C92-A7BD0BEFB7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6857" y="1426709"/>
            <a:ext cx="7715250" cy="3416300"/>
          </a:xfrm>
        </p:spPr>
        <p:txBody>
          <a:bodyPr/>
          <a:lstStyle/>
          <a:p>
            <a:pPr lvl="1"/>
            <a:r>
              <a:rPr lang="hr-HR" dirty="0"/>
              <a:t>Kandidati sa zdravstvenim teškoćama</a:t>
            </a:r>
          </a:p>
          <a:p>
            <a:pPr lvl="1"/>
            <a:r>
              <a:rPr lang="hr-HR" dirty="0"/>
              <a:t>Kandidati koji žive u otežanim uvjetima obrazovanja uzrokovanim nepovoljnim ekonomskim, socijalnim te odgojnim čimbenicima</a:t>
            </a:r>
          </a:p>
          <a:p>
            <a:pPr marL="342900" lvl="1" indent="0">
              <a:buNone/>
            </a:pPr>
            <a:endParaRPr lang="hr-HR" dirty="0"/>
          </a:p>
          <a:p>
            <a:r>
              <a:rPr lang="hr-HR" dirty="0"/>
              <a:t>Vrednovanje kandidata pripadnika romske nacionalne manjine i kandidata bez roditeljske skrbi</a:t>
            </a:r>
          </a:p>
          <a:p>
            <a:pPr lvl="1"/>
            <a:r>
              <a:rPr lang="hr-HR" dirty="0"/>
              <a:t>Kandidati pripadnici romske nacionalne manjine – 2 boda</a:t>
            </a:r>
          </a:p>
          <a:p>
            <a:pPr lvl="1"/>
            <a:r>
              <a:rPr lang="hr-HR" dirty="0"/>
              <a:t>Kandidati bez roditeljske skrbi – 1 bod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99381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750DFB8-EC7E-4523-A57E-C85358244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794" y="356697"/>
            <a:ext cx="3886200" cy="44301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b="1" dirty="0"/>
              <a:t>Kandidat sa zdravstvenim teškoćama </a:t>
            </a:r>
          </a:p>
          <a:p>
            <a:pPr marL="0" indent="0">
              <a:buNone/>
            </a:pPr>
            <a:r>
              <a:rPr lang="hr-HR" dirty="0"/>
              <a:t> kandidat koji je osnovno obrazovanje završio po redovitome nastavnom planu i programu, a kojem su zdravstvene teškoće mogle utjecati na postizanje rezultata tijekom prethodnog razdoblja.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b="1" dirty="0"/>
              <a:t>Kandidat koji živi u otežanim uvjetima obrazovanja:</a:t>
            </a:r>
          </a:p>
          <a:p>
            <a:r>
              <a:rPr lang="hr-HR" dirty="0"/>
              <a:t>živi uz jednoga i/ili oba roditelja s dugotrajnom teškom bolesti; </a:t>
            </a:r>
          </a:p>
          <a:p>
            <a:endParaRPr lang="hr-HR" dirty="0"/>
          </a:p>
          <a:p>
            <a:r>
              <a:rPr lang="hr-HR" dirty="0"/>
              <a:t>živi uz oba roditelja koji se prema zakonu koji regulira poticanje zapošljavanja smatraju dugotrajno nezaposlenim osobama; </a:t>
            </a:r>
          </a:p>
          <a:p>
            <a:endParaRPr lang="hr-HR" dirty="0"/>
          </a:p>
          <a:p>
            <a:r>
              <a:rPr lang="hr-HR" dirty="0"/>
              <a:t>živi uz samohranoga roditelja (roditelj koji nije u braku i ne živi u izvanbračnoj zajednici, a sam se skrbi o svome djetetu i uzdržava ga) koji je korisnik socijalne skrbi </a:t>
            </a:r>
          </a:p>
          <a:p>
            <a:endParaRPr lang="hr-HR" dirty="0"/>
          </a:p>
          <a:p>
            <a:r>
              <a:rPr lang="hr-HR" dirty="0"/>
              <a:t>jedan roditelj preminuo; 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8E38272-0847-4F34-9B38-3F84028AB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9008" y="356697"/>
            <a:ext cx="3886200" cy="4570841"/>
          </a:xfrm>
        </p:spPr>
        <p:txBody>
          <a:bodyPr>
            <a:normAutofit fontScale="92500" lnSpcReduction="20000"/>
          </a:bodyPr>
          <a:lstStyle/>
          <a:p>
            <a:pPr marL="139700" indent="0">
              <a:buNone/>
            </a:pPr>
            <a:endParaRPr lang="hr-HR" dirty="0"/>
          </a:p>
          <a:p>
            <a:pPr marL="139700" indent="0">
              <a:buNone/>
            </a:pPr>
            <a:endParaRPr lang="hr-HR" dirty="0"/>
          </a:p>
          <a:p>
            <a:pPr marL="139700" indent="0">
              <a:buNone/>
            </a:pPr>
            <a:r>
              <a:rPr lang="hr-HR" dirty="0"/>
              <a:t>stručno mišljenje Službe za profesionalno usmjeravanje Hrvatskoga zavoda za zapošljavanje o sposobnostima i motivaciji </a:t>
            </a:r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285750" indent="-285750"/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liječničku potvrdu o dugotrajnoj težoj bolesti jednoga i/ili oba roditelja;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potvrdu nadležnoga područnoga ureda Hrvatskoga zavoda za zapošljavanje o dugotrajnoj nezaposlenosti oba roditelja;</a:t>
            </a:r>
          </a:p>
          <a:p>
            <a:pPr marL="0" indent="0">
              <a:buNone/>
            </a:pPr>
            <a:r>
              <a:rPr lang="hr-HR" dirty="0"/>
              <a:t>potvrdu o korištenju socijalne pomoći;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rješenje ili drugi upravni akt o pravu samohranoga roditelja u statusu socijalne skrbi izdanih od ovlaštenih službi u zdravstvu, socijalnoj skrbi i za zapošljavanje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ispravu iz matice umrlih ili smrtni list koje je izdalo nadležno tijelo</a:t>
            </a:r>
          </a:p>
        </p:txBody>
      </p:sp>
      <p:sp>
        <p:nvSpPr>
          <p:cNvPr id="5" name="Strelica: desno 4">
            <a:extLst>
              <a:ext uri="{FF2B5EF4-FFF2-40B4-BE49-F238E27FC236}">
                <a16:creationId xmlns:a16="http://schemas.microsoft.com/office/drawing/2014/main" id="{D649024B-BC9E-4E3F-9367-F8C30C312EE5}"/>
              </a:ext>
            </a:extLst>
          </p:cNvPr>
          <p:cNvSpPr/>
          <p:nvPr/>
        </p:nvSpPr>
        <p:spPr>
          <a:xfrm>
            <a:off x="4264090" y="853751"/>
            <a:ext cx="331237" cy="300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1118DC55-67A8-4ED8-BB5D-D47891238E1A}"/>
              </a:ext>
            </a:extLst>
          </p:cNvPr>
          <p:cNvSpPr/>
          <p:nvPr/>
        </p:nvSpPr>
        <p:spPr>
          <a:xfrm>
            <a:off x="4264089" y="2213687"/>
            <a:ext cx="331237" cy="300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7" name="Strelica: desno 6">
            <a:extLst>
              <a:ext uri="{FF2B5EF4-FFF2-40B4-BE49-F238E27FC236}">
                <a16:creationId xmlns:a16="http://schemas.microsoft.com/office/drawing/2014/main" id="{77C66F4B-98FC-44E5-921D-20F168776E5B}"/>
              </a:ext>
            </a:extLst>
          </p:cNvPr>
          <p:cNvSpPr/>
          <p:nvPr/>
        </p:nvSpPr>
        <p:spPr>
          <a:xfrm>
            <a:off x="4264089" y="2821507"/>
            <a:ext cx="331237" cy="300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815D74F9-589E-4942-9740-4D595449945B}"/>
              </a:ext>
            </a:extLst>
          </p:cNvPr>
          <p:cNvSpPr/>
          <p:nvPr/>
        </p:nvSpPr>
        <p:spPr>
          <a:xfrm>
            <a:off x="4264088" y="3643440"/>
            <a:ext cx="331237" cy="300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id="{BF857B19-61B2-4111-8626-1036FF43B367}"/>
              </a:ext>
            </a:extLst>
          </p:cNvPr>
          <p:cNvSpPr/>
          <p:nvPr/>
        </p:nvSpPr>
        <p:spPr>
          <a:xfrm>
            <a:off x="4264088" y="4339205"/>
            <a:ext cx="331237" cy="300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</p:spTree>
    <p:extLst>
      <p:ext uri="{BB962C8B-B14F-4D97-AF65-F5344CB8AC3E}">
        <p14:creationId xmlns:p14="http://schemas.microsoft.com/office/powerpoint/2010/main" val="2057242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47BCC1A-307A-4608-8C3B-4CA4E2087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763" y="1411206"/>
            <a:ext cx="3886200" cy="3263504"/>
          </a:xfrm>
        </p:spPr>
        <p:txBody>
          <a:bodyPr>
            <a:normAutofit lnSpcReduction="10000"/>
          </a:bodyPr>
          <a:lstStyle/>
          <a:p>
            <a:r>
              <a:rPr lang="hr-HR" sz="1800" dirty="0"/>
              <a:t>Kandidati pripadnici romske nacionalne manjine</a:t>
            </a:r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  <a:p>
            <a:r>
              <a:rPr lang="hr-HR" sz="1800" dirty="0"/>
              <a:t>Kandidati bez roditeljske skrbi 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1B62FE2-4576-406F-ACEF-53BDF1538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6949" y="1201267"/>
            <a:ext cx="4153289" cy="3263504"/>
          </a:xfrm>
        </p:spPr>
        <p:txBody>
          <a:bodyPr>
            <a:normAutofit lnSpcReduction="10000"/>
          </a:bodyPr>
          <a:lstStyle/>
          <a:p>
            <a:pPr fontAlgn="base"/>
            <a:r>
              <a:rPr lang="hr-HR" sz="1800" dirty="0"/>
              <a:t>potvrdu o pripadnosti romskoj nacionalnoj manjini </a:t>
            </a:r>
            <a:r>
              <a:rPr lang="hr-HR" sz="1800" i="1" dirty="0"/>
              <a:t>(rodni list učenika ili rodni list jednog od roditelja/skrbnika ili izvadak iz popisa birača za roditelja/skrbnika)</a:t>
            </a:r>
          </a:p>
          <a:p>
            <a:pPr fontAlgn="base"/>
            <a:endParaRPr lang="hr-HR" sz="1800" i="1" dirty="0"/>
          </a:p>
          <a:p>
            <a:pPr marL="0" indent="0" fontAlgn="base">
              <a:buNone/>
            </a:pPr>
            <a:endParaRPr lang="hr-HR" sz="1800" i="1" dirty="0"/>
          </a:p>
          <a:p>
            <a:pPr fontAlgn="base"/>
            <a:r>
              <a:rPr lang="hr-HR" sz="1800" dirty="0"/>
              <a:t>potvrdu nadležnog centra za socijalnu skrb da je kandidat dijete bez roditelja ili odgovarajuće roditeljske skrbi</a:t>
            </a:r>
          </a:p>
          <a:p>
            <a:endParaRPr lang="hr-HR" dirty="0"/>
          </a:p>
        </p:txBody>
      </p:sp>
      <p:sp>
        <p:nvSpPr>
          <p:cNvPr id="5" name="Strelica: desno 4">
            <a:extLst>
              <a:ext uri="{FF2B5EF4-FFF2-40B4-BE49-F238E27FC236}">
                <a16:creationId xmlns:a16="http://schemas.microsoft.com/office/drawing/2014/main" id="{A4B54057-97DA-4D49-9AFE-2544218FF6A4}"/>
              </a:ext>
            </a:extLst>
          </p:cNvPr>
          <p:cNvSpPr/>
          <p:nvPr/>
        </p:nvSpPr>
        <p:spPr>
          <a:xfrm>
            <a:off x="4129963" y="1560545"/>
            <a:ext cx="331237" cy="300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63129734-D35A-4448-9A6C-5880BF62B764}"/>
              </a:ext>
            </a:extLst>
          </p:cNvPr>
          <p:cNvSpPr/>
          <p:nvPr/>
        </p:nvSpPr>
        <p:spPr>
          <a:xfrm>
            <a:off x="4129963" y="3387012"/>
            <a:ext cx="331237" cy="300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</p:spTree>
    <p:extLst>
      <p:ext uri="{BB962C8B-B14F-4D97-AF65-F5344CB8AC3E}">
        <p14:creationId xmlns:p14="http://schemas.microsoft.com/office/powerpoint/2010/main" val="74027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E083D2-FB8C-41C5-9EC7-6CC6AF6E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0" y="296169"/>
            <a:ext cx="7713900" cy="572700"/>
          </a:xfrm>
        </p:spPr>
        <p:txBody>
          <a:bodyPr>
            <a:noAutofit/>
          </a:bodyPr>
          <a:lstStyle/>
          <a:p>
            <a:pPr algn="ctr"/>
            <a:r>
              <a:rPr lang="hr-HR" sz="2000" b="1" dirty="0"/>
              <a:t>VREDNOVANJE USPJEHA KANDIDATA S TEŠKOĆAMA U RAZVOJU, ODNOSNO TEŽIM ZDRAVSTVENIM TEŠKOĆAMA</a:t>
            </a:r>
            <a:br>
              <a:rPr lang="hr-HR" sz="2000" b="1" dirty="0"/>
            </a:br>
            <a:endParaRPr lang="hr-HR" sz="2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44F2A0-49FF-4B8E-B48A-22FC2F603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50" y="1571156"/>
            <a:ext cx="7713900" cy="341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Kandidat s teškoćama u razvoju, odnosno težim zdravstvenim teškoćama 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dirty="0">
                <a:sym typeface="Wingdings" panose="05000000000000000000" pitchFamily="2" charset="2"/>
              </a:rPr>
              <a:t> </a:t>
            </a:r>
            <a:r>
              <a:rPr lang="hr-HR" dirty="0"/>
              <a:t>osnovnu školu ili dio osnovnoškolskog obrazovanja završio prema rješenju nadležnog upravnog tijela županije o primjerenom programu obrazovanja. 	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rangiraju se  </a:t>
            </a:r>
            <a:r>
              <a:rPr lang="hr-HR" b="1" dirty="0"/>
              <a:t>na zasebnim ljestvicama  poretka</a:t>
            </a:r>
          </a:p>
          <a:p>
            <a:pPr marL="0" indent="0">
              <a:buNone/>
            </a:pPr>
            <a:endParaRPr lang="hr-HR" dirty="0"/>
          </a:p>
          <a:p>
            <a:pPr lvl="0" fontAlgn="base"/>
            <a:r>
              <a:rPr lang="hr-HR" dirty="0"/>
              <a:t>za ostvarenje prava obvezno prilaže:  	  	 </a:t>
            </a:r>
          </a:p>
          <a:p>
            <a:pPr lvl="1" fontAlgn="base"/>
            <a:r>
              <a:rPr lang="hr-HR" dirty="0"/>
              <a:t>rješenje Ureda o primjerenom programu obrazovanja; 	 	 	 </a:t>
            </a:r>
          </a:p>
          <a:p>
            <a:pPr lvl="1" fontAlgn="base"/>
            <a:r>
              <a:rPr lang="hr-HR" dirty="0"/>
              <a:t>stručno mišljenje Službe za profesionalno  usmjeravanje  Hrvatskoga  zavoda za zapošljavanje  o sposobnostima i motivaciji učenika</a:t>
            </a:r>
          </a:p>
        </p:txBody>
      </p:sp>
    </p:spTree>
    <p:extLst>
      <p:ext uri="{BB962C8B-B14F-4D97-AF65-F5344CB8AC3E}">
        <p14:creationId xmlns:p14="http://schemas.microsoft.com/office/powerpoint/2010/main" val="3220195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10A996-69AB-423C-A6EB-75E7B287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0" y="218197"/>
            <a:ext cx="7713900" cy="572700"/>
          </a:xfrm>
        </p:spPr>
        <p:txBody>
          <a:bodyPr/>
          <a:lstStyle/>
          <a:p>
            <a:r>
              <a:rPr lang="hr-HR" dirty="0"/>
              <a:t>Važna dokumentacija/stranice za upise: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67C0E24-C3ED-4A11-A4F7-791F0A503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50" y="1400568"/>
            <a:ext cx="7713900" cy="3416400"/>
          </a:xfrm>
        </p:spPr>
        <p:txBody>
          <a:bodyPr>
            <a:normAutofit fontScale="92500" lnSpcReduction="20000"/>
          </a:bodyPr>
          <a:lstStyle/>
          <a:p>
            <a:r>
              <a:rPr lang="hr-HR" sz="1800" dirty="0"/>
              <a:t>Pravilnik o izmjenama i dopunama pravilnika o elementima i kriterijima za izbor kandidata za upis u I. razred srednje škole </a:t>
            </a:r>
          </a:p>
          <a:p>
            <a:endParaRPr lang="hr-HR" sz="1800" dirty="0"/>
          </a:p>
          <a:p>
            <a:pPr marL="0" indent="0">
              <a:buNone/>
            </a:pPr>
            <a:r>
              <a:rPr lang="hr-HR" sz="18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https://narodne-novine.nn.hr/clanci/sluzbeni/2022_03_39_482.html</a:t>
            </a:r>
            <a:endParaRPr lang="hr-HR" sz="18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hr-HR" sz="1800" dirty="0"/>
          </a:p>
          <a:p>
            <a:pPr fontAlgn="base"/>
            <a:r>
              <a:rPr lang="hr-HR" sz="1875" dirty="0"/>
              <a:t>Pravilnik o izmjenama pravilnika o elementima i kriterijima za izbor kandidata za upis u I. razred srednje škole </a:t>
            </a:r>
            <a:r>
              <a:rPr lang="hr-HR" sz="1875" i="1" dirty="0"/>
              <a:t>(popis predmeta)</a:t>
            </a:r>
          </a:p>
          <a:p>
            <a:pPr fontAlgn="base"/>
            <a:endParaRPr lang="hr-HR" sz="1875" i="1" dirty="0"/>
          </a:p>
          <a:p>
            <a:pPr marL="0" indent="0">
              <a:buNone/>
            </a:pPr>
            <a:r>
              <a:rPr lang="hr-HR" sz="1875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https://narodne-novine.nn.hr/clanci/sluzbeni/2025_05_79_1033.html</a:t>
            </a:r>
            <a:endParaRPr lang="hr-HR" sz="1875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hr-HR" sz="1875" dirty="0"/>
          </a:p>
          <a:p>
            <a:r>
              <a:rPr lang="hr-HR" sz="1800" dirty="0"/>
              <a:t>Odluka o upisu učenika u I. razred srednje škole u školskoj godini 2025./2026</a:t>
            </a:r>
          </a:p>
          <a:p>
            <a:endParaRPr lang="hr-HR" sz="1800" dirty="0"/>
          </a:p>
          <a:p>
            <a:pPr marL="0" indent="0">
              <a:buNone/>
            </a:pPr>
            <a:r>
              <a:rPr lang="hr-HR" sz="18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https://esavjetovanja.gov.hr/ECon/MainScreen?entityId=30503</a:t>
            </a:r>
            <a:endParaRPr lang="hr-HR" sz="18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hr-HR" sz="18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186817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10A996-69AB-423C-A6EB-75E7B287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288275"/>
            <a:ext cx="7713900" cy="572700"/>
          </a:xfrm>
        </p:spPr>
        <p:txBody>
          <a:bodyPr/>
          <a:lstStyle/>
          <a:p>
            <a:r>
              <a:rPr lang="hr-HR" dirty="0"/>
              <a:t>Važna dokumentacija/stranice za upise: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67C0E24-C3ED-4A11-A4F7-791F0A503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50" y="1450186"/>
            <a:ext cx="7713900" cy="3561292"/>
          </a:xfrm>
        </p:spPr>
        <p:txBody>
          <a:bodyPr>
            <a:normAutofit fontScale="92500" lnSpcReduction="20000"/>
          </a:bodyPr>
          <a:lstStyle/>
          <a:p>
            <a:r>
              <a:rPr lang="hr-HR" sz="1800" dirty="0"/>
              <a:t>Nacionalni informacijski sustav prijava i upisa u srednje škole (QR kod)</a:t>
            </a:r>
          </a:p>
          <a:p>
            <a:endParaRPr lang="hr-HR" sz="1800" dirty="0"/>
          </a:p>
          <a:p>
            <a:pPr marL="0" indent="0">
              <a:buNone/>
            </a:pPr>
            <a:r>
              <a:rPr lang="hr-HR" sz="18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https://srednje.e-upisi.hr/#/</a:t>
            </a:r>
            <a:endParaRPr lang="hr-HR" sz="18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r>
              <a:rPr lang="hr-HR" sz="1800" dirty="0"/>
              <a:t>Centar za informiranje i savjetovanje o karijeri (CISOK)</a:t>
            </a:r>
          </a:p>
          <a:p>
            <a:endParaRPr lang="hr-HR" sz="18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hr-HR" sz="18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https://cisok.hzz.hr/upis-u-prvi-razred-srednje-skole-osjecko-baranjska-zupanija/</a:t>
            </a:r>
            <a:endParaRPr lang="hr-HR" sz="18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r>
              <a:rPr lang="hr-HR" sz="1800" dirty="0"/>
              <a:t>Kalkulator bodova</a:t>
            </a:r>
          </a:p>
          <a:p>
            <a:endParaRPr lang="hr-HR" sz="1800" dirty="0"/>
          </a:p>
          <a:p>
            <a:pPr marL="0" indent="0">
              <a:buNone/>
            </a:pPr>
            <a:r>
              <a:rPr lang="hr-HR" sz="18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https://www.srednja.hr/srednja-kalkulator/</a:t>
            </a:r>
            <a:endParaRPr lang="hr-HR" sz="18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4149319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31421E-6A6F-4C53-BFED-9A243BEB22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79712" y="2196874"/>
            <a:ext cx="3584575" cy="993775"/>
          </a:xfrm>
        </p:spPr>
        <p:txBody>
          <a:bodyPr/>
          <a:lstStyle/>
          <a:p>
            <a:pPr algn="ctr"/>
            <a:r>
              <a:rPr lang="hr-HR" dirty="0"/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1270916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E915B303-EDFA-4EFE-ACD1-035461113D2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40311853"/>
              </p:ext>
            </p:extLst>
          </p:nvPr>
        </p:nvGraphicFramePr>
        <p:xfrm>
          <a:off x="631371" y="1188811"/>
          <a:ext cx="7715250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Naslov 1">
            <a:extLst>
              <a:ext uri="{FF2B5EF4-FFF2-40B4-BE49-F238E27FC236}">
                <a16:creationId xmlns:a16="http://schemas.microsoft.com/office/drawing/2014/main" id="{4808F2BA-931D-4AA5-8715-B3028BC102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8514" y="201839"/>
            <a:ext cx="7715250" cy="571500"/>
          </a:xfrm>
        </p:spPr>
        <p:txBody>
          <a:bodyPr/>
          <a:lstStyle/>
          <a:p>
            <a:r>
              <a:rPr lang="hr-HR" dirty="0"/>
              <a:t>Što treba uzeti u obzir? </a:t>
            </a:r>
            <a:br>
              <a:rPr lang="hr-HR" dirty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3219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8BDF22-1F43-4DE6-98B1-FEF44A26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Uloga roditelja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00AA0D-F4DD-4EE7-B1E1-CE2BFA5D8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643" y="1457275"/>
            <a:ext cx="3450500" cy="1881011"/>
          </a:xfrm>
        </p:spPr>
        <p:txBody>
          <a:bodyPr>
            <a:normAutofit lnSpcReduction="10000"/>
          </a:bodyPr>
          <a:lstStyle/>
          <a:p>
            <a:r>
              <a:rPr lang="hr-HR" sz="1600" dirty="0"/>
              <a:t>aktivno sudjelovati u procesu odabira srednje škole </a:t>
            </a:r>
          </a:p>
          <a:p>
            <a:endParaRPr lang="hr-HR" sz="1600" dirty="0"/>
          </a:p>
          <a:p>
            <a:r>
              <a:rPr lang="hr-HR" sz="1600" dirty="0"/>
              <a:t> pružiti svojoj djeci potrebnu podršku i usmjerenje</a:t>
            </a:r>
          </a:p>
          <a:p>
            <a:endParaRPr lang="hr-HR" sz="1600" dirty="0"/>
          </a:p>
          <a:p>
            <a:endParaRPr lang="hr-HR" sz="1600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C6E7CC1-AA80-433D-AA2C-E8D700BD9D70}"/>
              </a:ext>
            </a:extLst>
          </p:cNvPr>
          <p:cNvSpPr txBox="1"/>
          <p:nvPr/>
        </p:nvSpPr>
        <p:spPr>
          <a:xfrm>
            <a:off x="787230" y="4223657"/>
            <a:ext cx="7641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lvl="0" algn="ctr">
              <a:buClr>
                <a:srgbClr val="191919"/>
              </a:buClr>
              <a:buSzPts val="1400"/>
            </a:pPr>
            <a:r>
              <a:rPr lang="hr-HR" sz="1600" dirty="0">
                <a:solidFill>
                  <a:srgbClr val="191919"/>
                </a:solidFill>
                <a:latin typeface="Montserrat"/>
                <a:sym typeface="Montserrat"/>
              </a:rPr>
              <a:t>zajednički proces koji zahtijeva komunikaciju, razumijevanje i poštovanje</a:t>
            </a:r>
          </a:p>
        </p:txBody>
      </p:sp>
      <p:sp>
        <p:nvSpPr>
          <p:cNvPr id="5" name="AutoShape 2" descr="Innovation key to new post-pandemic career orientation - Master The Act">
            <a:extLst>
              <a:ext uri="{FF2B5EF4-FFF2-40B4-BE49-F238E27FC236}">
                <a16:creationId xmlns:a16="http://schemas.microsoft.com/office/drawing/2014/main" id="{FA0DAAA6-D3DE-4D8A-BE63-56F0B8E3BD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FC1A545-6AE0-47E9-ACDA-AD714555A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95" y="1378310"/>
            <a:ext cx="3318105" cy="248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24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610CC94C-8F9F-492D-8A37-AE69DF14B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807" y="994050"/>
            <a:ext cx="6636386" cy="2104750"/>
          </a:xfrm>
        </p:spPr>
        <p:txBody>
          <a:bodyPr/>
          <a:lstStyle/>
          <a:p>
            <a:pPr algn="ctr"/>
            <a:r>
              <a:rPr lang="hr-HR" sz="6000" dirty="0"/>
              <a:t>Upisi u srednju</a:t>
            </a:r>
            <a:br>
              <a:rPr lang="hr-HR" sz="6000" dirty="0"/>
            </a:br>
            <a:r>
              <a:rPr lang="hr-HR" sz="6000" dirty="0"/>
              <a:t>2025./2026.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75B7EB4F-FEB5-4AB2-977D-547356E84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464306"/>
            <a:ext cx="6858000" cy="1241822"/>
          </a:xfrm>
        </p:spPr>
        <p:txBody>
          <a:bodyPr/>
          <a:lstStyle/>
          <a:p>
            <a:pPr algn="ctr"/>
            <a:r>
              <a:rPr lang="hr-HR" dirty="0"/>
              <a:t>Nacionalni informacijski sustav prijava i upisa u srednje škole</a:t>
            </a:r>
          </a:p>
          <a:p>
            <a:pPr algn="ctr"/>
            <a:r>
              <a:rPr lang="hr-HR" dirty="0"/>
              <a:t>(</a:t>
            </a:r>
            <a:r>
              <a:rPr lang="hr-HR" dirty="0" err="1"/>
              <a:t>NISpuSŠ</a:t>
            </a:r>
            <a:r>
              <a:rPr lang="hr-H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5870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0E9EA0A-4204-47D9-8368-F90A85DB72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8856" y="225609"/>
            <a:ext cx="8846288" cy="2356220"/>
          </a:xfrm>
        </p:spPr>
        <p:txBody>
          <a:bodyPr/>
          <a:lstStyle/>
          <a:p>
            <a:r>
              <a:rPr lang="hr-HR" dirty="0"/>
              <a:t>učenici se prijavljuju i upisuju u I. razred srednje škole u školskoj godini 2025./2026. elektroničkim načinom preko mrežne stranice Nacionalnoga informacijskog sustava prijava i upisa u srednje škole (</a:t>
            </a:r>
            <a:r>
              <a:rPr lang="hr-HR" dirty="0" err="1"/>
              <a:t>NISpuSŠ</a:t>
            </a:r>
            <a:r>
              <a:rPr lang="hr-HR" dirty="0"/>
              <a:t>) </a:t>
            </a:r>
          </a:p>
          <a:p>
            <a:endParaRPr lang="hr-HR" dirty="0"/>
          </a:p>
          <a:p>
            <a:r>
              <a:rPr lang="hr-HR" dirty="0">
                <a:hlinkClick r:id="rId2"/>
              </a:rPr>
              <a:t>https:// srednje.e-upisi.hr</a:t>
            </a:r>
            <a:r>
              <a:rPr lang="hr-HR" dirty="0"/>
              <a:t> </a:t>
            </a:r>
          </a:p>
          <a:p>
            <a:endParaRPr lang="hr-HR" dirty="0"/>
          </a:p>
          <a:p>
            <a:pPr marL="139700" indent="0">
              <a:buNone/>
            </a:pPr>
            <a:r>
              <a:rPr lang="hr-HR" i="1" dirty="0">
                <a:latin typeface="Playfair Display" panose="020B0604020202020204" charset="-18"/>
              </a:rPr>
              <a:t> (na temelju natječaja za upis koji raspisuju i objavljuju škole (do 20. lipnja 2025.))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1499698-8C00-49E1-956F-426087708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8" r="1938" b="5599"/>
          <a:stretch/>
        </p:blipFill>
        <p:spPr>
          <a:xfrm>
            <a:off x="1279452" y="2032920"/>
            <a:ext cx="6585096" cy="29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14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4FAB6A2-96EC-4459-8AD3-84118A28C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188" y="748770"/>
            <a:ext cx="2956677" cy="3100548"/>
          </a:xfrm>
        </p:spPr>
        <p:txBody>
          <a:bodyPr/>
          <a:lstStyle/>
          <a:p>
            <a:r>
              <a:rPr lang="hr-HR" dirty="0"/>
              <a:t>pravo upisa u prvi razred srednje škole imaju svi kandidati nakon završenog osnovnog obrazovanja, pod jednakim uvjetima u okviru broja utvrđenog odlukom o upisu koju za svaku školsku godinu donosi ministar nadležan za obrazovanje 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u svakome upisnom roku kandidat može prijaviti </a:t>
            </a:r>
            <a:r>
              <a:rPr lang="hr-HR" b="1" dirty="0"/>
              <a:t>najviše 6 odabira programa obrazovanja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5464DB3-3EB9-4886-9D84-BDBDC74CE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94181"/>
            <a:ext cx="3684777" cy="2555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41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C2082CF4-BDAE-4FCC-92A4-E620B9A86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757" y="1248050"/>
            <a:ext cx="6194700" cy="2129400"/>
          </a:xfrm>
        </p:spPr>
        <p:txBody>
          <a:bodyPr>
            <a:noAutofit/>
          </a:bodyPr>
          <a:lstStyle/>
          <a:p>
            <a:r>
              <a:rPr lang="pl-PL" sz="4000" dirty="0"/>
              <a:t>ODLUKA O UPISU UČENIKA U I. RAZRED SREDNJE ŠKOLE U ŠKOLSKOJ GODINI 2025./2026. </a:t>
            </a:r>
            <a:endParaRPr lang="hr-HR" sz="4000" dirty="0"/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2B3BD87C-EC63-402F-8AE5-2526E1D7F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4668" y="4281558"/>
            <a:ext cx="4319700" cy="525600"/>
          </a:xfrm>
        </p:spPr>
        <p:txBody>
          <a:bodyPr/>
          <a:lstStyle/>
          <a:p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Upisni rokovi</a:t>
            </a:r>
          </a:p>
        </p:txBody>
      </p:sp>
      <p:sp>
        <p:nvSpPr>
          <p:cNvPr id="2" name="Strelica: desno 1">
            <a:extLst>
              <a:ext uri="{FF2B5EF4-FFF2-40B4-BE49-F238E27FC236}">
                <a16:creationId xmlns:a16="http://schemas.microsoft.com/office/drawing/2014/main" id="{DAA9B568-794C-40DD-8ADB-7323036DA064}"/>
              </a:ext>
            </a:extLst>
          </p:cNvPr>
          <p:cNvSpPr/>
          <p:nvPr/>
        </p:nvSpPr>
        <p:spPr>
          <a:xfrm>
            <a:off x="8193313" y="4319803"/>
            <a:ext cx="667657" cy="488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678EA259-9E72-45A7-A78E-225004C2AB51}"/>
              </a:ext>
            </a:extLst>
          </p:cNvPr>
          <p:cNvSpPr/>
          <p:nvPr/>
        </p:nvSpPr>
        <p:spPr>
          <a:xfrm>
            <a:off x="874757" y="379658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>
                <a:hlinkClick r:id="rId2"/>
              </a:rPr>
              <a:t>https://esavjetovanja.gov.hr/ECon/MainScreen?entityId=30503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94906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79EC61CF-3C81-4D03-94B2-0B508EBDB52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4764" y="657809"/>
          <a:ext cx="7578791" cy="4182053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409424">
                  <a:extLst>
                    <a:ext uri="{9D8B030D-6E8A-4147-A177-3AD203B41FA5}">
                      <a16:colId xmlns:a16="http://schemas.microsoft.com/office/drawing/2014/main" val="4253487337"/>
                    </a:ext>
                  </a:extLst>
                </a:gridCol>
                <a:gridCol w="2169367">
                  <a:extLst>
                    <a:ext uri="{9D8B030D-6E8A-4147-A177-3AD203B41FA5}">
                      <a16:colId xmlns:a16="http://schemas.microsoft.com/office/drawing/2014/main" val="2329924788"/>
                    </a:ext>
                  </a:extLst>
                </a:gridCol>
              </a:tblGrid>
              <a:tr h="3139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Opis postupka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Datum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3687417336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Početak prijava u sustav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26. 5. 2025. </a:t>
                      </a:r>
                      <a:endParaRPr lang="hr-HR" sz="14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2462164366"/>
                  </a:ext>
                </a:extLst>
              </a:tr>
              <a:tr h="618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Registracija kandidata izvan redovitog sustava obrazovanja RH putem </a:t>
                      </a:r>
                      <a:r>
                        <a:rPr lang="hr-HR" sz="1400" u="sng" dirty="0"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srednje.e-upisi.hr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26. 5. do 18. 6. 2025.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3561895146"/>
                  </a:ext>
                </a:extLst>
              </a:tr>
              <a:tr h="435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Dostava osobnih dokumenata i svjedodžbi Središnjem prijavnom uredu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26. 5. do 18. 6. 2025.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3428245727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solidFill>
                            <a:srgbClr val="FF0000"/>
                          </a:solidFill>
                          <a:effectLst/>
                        </a:rPr>
                        <a:t>Prijava obrazovnih programa </a:t>
                      </a:r>
                      <a:endParaRPr lang="hr-HR" sz="1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solidFill>
                            <a:srgbClr val="FF0000"/>
                          </a:solidFill>
                          <a:effectLst/>
                        </a:rPr>
                        <a:t>24. 6. do 4. 7. 2025. </a:t>
                      </a:r>
                      <a:endParaRPr lang="hr-HR" sz="1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4070615636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Prijava programa koji zahtijevaju dodatne provjere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24. 6. do 27. 6. 2025.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3872161822"/>
                  </a:ext>
                </a:extLst>
              </a:tr>
              <a:tr h="1228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Dostava dokumentacije: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● Stručnog mišljenja HZZ-a za programe koji to zahtijevaju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● Dokumenata kojima se ostvaruju dodatna prava za upis (dostavljaju se putem </a:t>
                      </a:r>
                      <a:r>
                        <a:rPr lang="hr-HR" sz="1400" u="sng" dirty="0"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srednje.e-upisi.hr </a:t>
                      </a:r>
                      <a:r>
                        <a:rPr lang="hr-HR" sz="1400" dirty="0">
                          <a:effectLst/>
                        </a:rPr>
                        <a:t>)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24. 6. do 2. 7. 2025.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1677301538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>
                          <a:effectLst/>
                        </a:rPr>
                        <a:t>Provođenje dodatnih ispita i provjera i unos rezultata </a:t>
                      </a:r>
                      <a:endParaRPr lang="hr-HR" sz="14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30.6. do 3. 7. 2025.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3567661196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Brisanje kandidata koji nisu zadovoljili preduvjete s lista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hr-HR" sz="1400" dirty="0">
                          <a:effectLst/>
                        </a:rPr>
                        <a:t>3. 7. 2025. </a:t>
                      </a: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9" marR="5589" marT="5589" marB="5589" anchor="ctr"/>
                </a:tc>
                <a:extLst>
                  <a:ext uri="{0D108BD9-81ED-4DB2-BD59-A6C34878D82A}">
                    <a16:rowId xmlns:a16="http://schemas.microsoft.com/office/drawing/2014/main" val="347094564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BEE61DA3-6B1E-41CC-A7BD-0AA9082E7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484" y="80368"/>
            <a:ext cx="18633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Ljetni upisni rok </a:t>
            </a:r>
            <a:endParaRPr lang="hr-HR" altLang="sr-Latn-R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hr-HR" altLang="sr-Latn-RS" sz="13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b="1" dirty="0">
                <a:solidFill>
                  <a:schemeClr val="tx1"/>
                </a:solidFill>
                <a:ea typeface="Times New Roman" panose="02020603050405020304" pitchFamily="18" charset="0"/>
              </a:rPr>
              <a:t> </a:t>
            </a: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hr-HR" altLang="sr-Latn-RS" sz="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r-HR" altLang="sr-Latn-RS" sz="9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 </a:t>
            </a:r>
            <a:endParaRPr lang="hr-HR" altLang="sr-Latn-RS" sz="135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45959"/>
      </p:ext>
    </p:extLst>
  </p:cSld>
  <p:clrMapOvr>
    <a:masterClrMapping/>
  </p:clrMapOvr>
</p:sld>
</file>

<file path=ppt/theme/theme1.xml><?xml version="1.0" encoding="utf-8"?>
<a:theme xmlns:a="http://schemas.openxmlformats.org/drawingml/2006/main" name="Formal Conference Style Presentation by Slidesgo">
  <a:themeElements>
    <a:clrScheme name="Simple Light">
      <a:dk1>
        <a:srgbClr val="191919"/>
      </a:dk1>
      <a:lt1>
        <a:srgbClr val="F3F3F3"/>
      </a:lt1>
      <a:dk2>
        <a:srgbClr val="A3A3B5"/>
      </a:dk2>
      <a:lt2>
        <a:srgbClr val="C67812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e75bda0-c203-4fe3-aada-f2caa72d53f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C9FD6D6CB79D42AA7206A1AE76DD89" ma:contentTypeVersion="18" ma:contentTypeDescription="Create a new document." ma:contentTypeScope="" ma:versionID="d58749e65e9516d5d40d306d9c7a45bc">
  <xsd:schema xmlns:xsd="http://www.w3.org/2001/XMLSchema" xmlns:xs="http://www.w3.org/2001/XMLSchema" xmlns:p="http://schemas.microsoft.com/office/2006/metadata/properties" xmlns:ns3="4e75bda0-c203-4fe3-aada-f2caa72d53fb" xmlns:ns4="5649b170-731a-4007-9c05-a41f6a9d5b36" targetNamespace="http://schemas.microsoft.com/office/2006/metadata/properties" ma:root="true" ma:fieldsID="46252df3473c87dea1fbe3723065a350" ns3:_="" ns4:_="">
    <xsd:import namespace="4e75bda0-c203-4fe3-aada-f2caa72d53fb"/>
    <xsd:import namespace="5649b170-731a-4007-9c05-a41f6a9d5b3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75bda0-c203-4fe3-aada-f2caa72d53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_activity" ma:index="2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49b170-731a-4007-9c05-a41f6a9d5b3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884629-75BB-415A-9275-12C1D1248A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02D427-F9B7-40D3-86BD-E304B925F706}">
  <ds:schemaRefs>
    <ds:schemaRef ds:uri="http://purl.org/dc/terms/"/>
    <ds:schemaRef ds:uri="5649b170-731a-4007-9c05-a41f6a9d5b36"/>
    <ds:schemaRef ds:uri="http://www.w3.org/XML/1998/namespace"/>
    <ds:schemaRef ds:uri="4e75bda0-c203-4fe3-aada-f2caa72d53fb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A8B0A22B-C842-4DA1-B5CD-89967C0E1B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75bda0-c203-4fe3-aada-f2caa72d53fb"/>
    <ds:schemaRef ds:uri="5649b170-731a-4007-9c05-a41f6a9d5b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2441</Words>
  <Application>Microsoft Office PowerPoint</Application>
  <PresentationFormat>Prikaz na zaslonu (16:9)</PresentationFormat>
  <Paragraphs>328</Paragraphs>
  <Slides>29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7" baseType="lpstr">
      <vt:lpstr>Wingdings</vt:lpstr>
      <vt:lpstr>Arial</vt:lpstr>
      <vt:lpstr>Raleway</vt:lpstr>
      <vt:lpstr>Times New Roman</vt:lpstr>
      <vt:lpstr>Calibri</vt:lpstr>
      <vt:lpstr>Playfair Display</vt:lpstr>
      <vt:lpstr>Montserrat</vt:lpstr>
      <vt:lpstr>Formal Conference Style Presentation by Slidesgo</vt:lpstr>
      <vt:lpstr>Upisi u srednje škole</vt:lpstr>
      <vt:lpstr>PowerPoint prezentacija</vt:lpstr>
      <vt:lpstr>Što treba uzeti u obzir?  </vt:lpstr>
      <vt:lpstr>Uloga roditelja</vt:lpstr>
      <vt:lpstr>Upisi u srednju 2025./2026.</vt:lpstr>
      <vt:lpstr>PowerPoint prezentacija</vt:lpstr>
      <vt:lpstr>PowerPoint prezentacija</vt:lpstr>
      <vt:lpstr>ODLUKA O UPISU UČENIKA U I. RAZRED SREDNJE ŠKOLE U ŠKOLSKOJ GODINI 2025./2026.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ELEMENTI VREDNOVANJA I UTVRĐIVANJE UKUPNOGA REZULTATA KANDIDATA</vt:lpstr>
      <vt:lpstr>ZAJEDNIČKI ELEMENT</vt:lpstr>
      <vt:lpstr>DODATNI ELEMENT</vt:lpstr>
      <vt:lpstr>Pravilnik o elementima i kriterijima vrednovanja - Natjecanja iz znanja</vt:lpstr>
      <vt:lpstr>Pravilnik o elementima i kriterijima vrednovanja – Sportska natjecanja</vt:lpstr>
      <vt:lpstr>POSEBAN ELEMENT (Pravo prednosti) </vt:lpstr>
      <vt:lpstr>PowerPoint prezentacija</vt:lpstr>
      <vt:lpstr>PowerPoint prezentacija</vt:lpstr>
      <vt:lpstr>VREDNOVANJE USPJEHA KANDIDATA S TEŠKOĆAMA U RAZVOJU, ODNOSNO TEŽIM ZDRAVSTVENIM TEŠKOĆAMA </vt:lpstr>
      <vt:lpstr>Važna dokumentacija/stranice za upise:</vt:lpstr>
      <vt:lpstr>Važna dokumentacija/stranice za upise: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Upisi u srednje škole</dc:title>
  <dc:creator>Korisnik</dc:creator>
  <cp:lastModifiedBy>Ivana Ćurković</cp:lastModifiedBy>
  <cp:revision>7</cp:revision>
  <dcterms:modified xsi:type="dcterms:W3CDTF">2025-05-27T09:02:34Z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0x01010082C9FD6D6CB79D42AA7206A1AE76DD89</vt:lpwstr>
  </property>
</Properties>
</file>