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4"/>
  </p:sldMasterIdLst>
  <p:notesMasterIdLst>
    <p:notesMasterId r:id="rId29"/>
  </p:notesMasterIdLst>
  <p:sldIdLst>
    <p:sldId id="296" r:id="rId5"/>
    <p:sldId id="297" r:id="rId6"/>
    <p:sldId id="299" r:id="rId7"/>
    <p:sldId id="303" r:id="rId8"/>
    <p:sldId id="304" r:id="rId9"/>
    <p:sldId id="305" r:id="rId10"/>
    <p:sldId id="306" r:id="rId11"/>
    <p:sldId id="318" r:id="rId12"/>
    <p:sldId id="319" r:id="rId13"/>
    <p:sldId id="321" r:id="rId14"/>
    <p:sldId id="323" r:id="rId15"/>
    <p:sldId id="325" r:id="rId16"/>
    <p:sldId id="327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28" r:id="rId26"/>
    <p:sldId id="301" r:id="rId27"/>
    <p:sldId id="30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sto MT" panose="02040603050505030304" pitchFamily="18" charset="0"/>
      <p:regular r:id="rId34"/>
      <p:bold r:id="rId35"/>
      <p:italic r:id="rId36"/>
      <p:boldItalic r:id="rId37"/>
    </p:embeddedFont>
    <p:embeddedFont>
      <p:font typeface="Montserrat" panose="020B0604020202020204" charset="-18"/>
      <p:regular r:id="rId38"/>
      <p:bold r:id="rId39"/>
      <p:italic r:id="rId40"/>
      <p:boldItalic r:id="rId41"/>
    </p:embeddedFont>
    <p:embeddedFont>
      <p:font typeface="Playfair Display" panose="020B0604020202020204" charset="-18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1A7C7E-B566-4463-BFA9-3E368260A5ED}">
  <a:tblStyle styleId="{8B1A7C7E-B566-4463-BFA9-3E368260A5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Ćurković" userId="ef1ab03d-41db-4eab-8b77-5186ad1b7adc" providerId="ADAL" clId="{76FA98D5-1D5F-48D5-B9C6-6B1843032048}"/>
    <pc:docChg chg="custSel delSld modSld modMainMaster">
      <pc:chgData name="Ivana Ćurković" userId="ef1ab03d-41db-4eab-8b77-5186ad1b7adc" providerId="ADAL" clId="{76FA98D5-1D5F-48D5-B9C6-6B1843032048}" dt="2026-06-04T13:01:44.983" v="251" actId="1076"/>
      <pc:docMkLst>
        <pc:docMk/>
      </pc:docMkLst>
      <pc:sldChg chg="modSp">
        <pc:chgData name="Ivana Ćurković" userId="ef1ab03d-41db-4eab-8b77-5186ad1b7adc" providerId="ADAL" clId="{76FA98D5-1D5F-48D5-B9C6-6B1843032048}" dt="2026-06-04T12:54:09.617" v="152" actId="6549"/>
        <pc:sldMkLst>
          <pc:docMk/>
          <pc:sldMk cId="1127698436" sldId="296"/>
        </pc:sldMkLst>
        <pc:spChg chg="mod">
          <ac:chgData name="Ivana Ćurković" userId="ef1ab03d-41db-4eab-8b77-5186ad1b7adc" providerId="ADAL" clId="{76FA98D5-1D5F-48D5-B9C6-6B1843032048}" dt="2026-06-04T12:54:09.617" v="152" actId="6549"/>
          <ac:spMkLst>
            <pc:docMk/>
            <pc:sldMk cId="1127698436" sldId="296"/>
            <ac:spMk id="2" creationId="{DC5A9194-2C5C-4586-8CA1-756E182D5089}"/>
          </ac:spMkLst>
        </pc:spChg>
        <pc:spChg chg="mod">
          <ac:chgData name="Ivana Ćurković" userId="ef1ab03d-41db-4eab-8b77-5186ad1b7adc" providerId="ADAL" clId="{76FA98D5-1D5F-48D5-B9C6-6B1843032048}" dt="2026-06-04T12:53:26.167" v="131" actId="27636"/>
          <ac:spMkLst>
            <pc:docMk/>
            <pc:sldMk cId="1127698436" sldId="296"/>
            <ac:spMk id="3" creationId="{5EE7658C-DB83-4A91-ACF4-8798DD1F0FEA}"/>
          </ac:spMkLst>
        </pc:spChg>
      </pc:sldChg>
      <pc:sldChg chg="modSp">
        <pc:chgData name="Ivana Ćurković" userId="ef1ab03d-41db-4eab-8b77-5186ad1b7adc" providerId="ADAL" clId="{76FA98D5-1D5F-48D5-B9C6-6B1843032048}" dt="2026-06-04T12:54:39.529" v="154" actId="1076"/>
        <pc:sldMkLst>
          <pc:docMk/>
          <pc:sldMk cId="4104701413" sldId="297"/>
        </pc:sldMkLst>
        <pc:graphicFrameChg chg="mod">
          <ac:chgData name="Ivana Ćurković" userId="ef1ab03d-41db-4eab-8b77-5186ad1b7adc" providerId="ADAL" clId="{76FA98D5-1D5F-48D5-B9C6-6B1843032048}" dt="2026-06-04T12:54:39.529" v="154" actId="1076"/>
          <ac:graphicFrameMkLst>
            <pc:docMk/>
            <pc:sldMk cId="4104701413" sldId="297"/>
            <ac:graphicFrameMk id="7" creationId="{74C2FE1C-6625-4DDB-A9FF-7A5C5FFA26C8}"/>
          </ac:graphicFrameMkLst>
        </pc:graphicFrameChg>
      </pc:sldChg>
      <pc:sldChg chg="modSp">
        <pc:chgData name="Ivana Ćurković" userId="ef1ab03d-41db-4eab-8b77-5186ad1b7adc" providerId="ADAL" clId="{76FA98D5-1D5F-48D5-B9C6-6B1843032048}" dt="2026-06-04T12:55:09.757" v="157" actId="12100"/>
        <pc:sldMkLst>
          <pc:docMk/>
          <pc:sldMk cId="2823219894" sldId="299"/>
        </pc:sldMkLst>
        <pc:spChg chg="mod">
          <ac:chgData name="Ivana Ćurković" userId="ef1ab03d-41db-4eab-8b77-5186ad1b7adc" providerId="ADAL" clId="{76FA98D5-1D5F-48D5-B9C6-6B1843032048}" dt="2026-06-04T12:54:48.271" v="156" actId="1076"/>
          <ac:spMkLst>
            <pc:docMk/>
            <pc:sldMk cId="2823219894" sldId="299"/>
            <ac:spMk id="2" creationId="{4808F2BA-931D-4AA5-8715-B3028BC10293}"/>
          </ac:spMkLst>
        </pc:spChg>
        <pc:graphicFrameChg chg="mod">
          <ac:chgData name="Ivana Ćurković" userId="ef1ab03d-41db-4eab-8b77-5186ad1b7adc" providerId="ADAL" clId="{76FA98D5-1D5F-48D5-B9C6-6B1843032048}" dt="2026-06-04T12:55:09.757" v="157" actId="12100"/>
          <ac:graphicFrameMkLst>
            <pc:docMk/>
            <pc:sldMk cId="2823219894" sldId="299"/>
            <ac:graphicFrameMk id="4" creationId="{E915B303-EDFA-4EFE-ACD1-035461113D2B}"/>
          </ac:graphicFrameMkLst>
        </pc:graphicFrameChg>
      </pc:sldChg>
      <pc:sldChg chg="modSp">
        <pc:chgData name="Ivana Ćurković" userId="ef1ab03d-41db-4eab-8b77-5186ad1b7adc" providerId="ADAL" clId="{76FA98D5-1D5F-48D5-B9C6-6B1843032048}" dt="2026-06-04T12:53:26.351" v="147" actId="27636"/>
        <pc:sldMkLst>
          <pc:docMk/>
          <pc:sldMk cId="4149319378" sldId="301"/>
        </pc:sldMkLst>
        <pc:spChg chg="mod">
          <ac:chgData name="Ivana Ćurković" userId="ef1ab03d-41db-4eab-8b77-5186ad1b7adc" providerId="ADAL" clId="{76FA98D5-1D5F-48D5-B9C6-6B1843032048}" dt="2026-06-04T12:53:26.351" v="147" actId="27636"/>
          <ac:spMkLst>
            <pc:docMk/>
            <pc:sldMk cId="4149319378" sldId="301"/>
            <ac:spMk id="3" creationId="{367C0E24-C3ED-4A11-A4F7-791F0A503DF8}"/>
          </ac:spMkLst>
        </pc:spChg>
      </pc:sldChg>
      <pc:sldChg chg="modSp">
        <pc:chgData name="Ivana Ćurković" userId="ef1ab03d-41db-4eab-8b77-5186ad1b7adc" providerId="ADAL" clId="{76FA98D5-1D5F-48D5-B9C6-6B1843032048}" dt="2026-06-04T13:01:44.983" v="251" actId="1076"/>
        <pc:sldMkLst>
          <pc:docMk/>
          <pc:sldMk cId="1270916240" sldId="302"/>
        </pc:sldMkLst>
        <pc:spChg chg="mod">
          <ac:chgData name="Ivana Ćurković" userId="ef1ab03d-41db-4eab-8b77-5186ad1b7adc" providerId="ADAL" clId="{76FA98D5-1D5F-48D5-B9C6-6B1843032048}" dt="2026-06-04T13:01:44.983" v="251" actId="1076"/>
          <ac:spMkLst>
            <pc:docMk/>
            <pc:sldMk cId="1270916240" sldId="302"/>
            <ac:spMk id="2" creationId="{C831421E-6A6F-4C53-BFED-9A243BEB2288}"/>
          </ac:spMkLst>
        </pc:spChg>
      </pc:sldChg>
      <pc:sldChg chg="modSp">
        <pc:chgData name="Ivana Ćurković" userId="ef1ab03d-41db-4eab-8b77-5186ad1b7adc" providerId="ADAL" clId="{76FA98D5-1D5F-48D5-B9C6-6B1843032048}" dt="2026-06-04T12:55:33.044" v="160" actId="1076"/>
        <pc:sldMkLst>
          <pc:docMk/>
          <pc:sldMk cId="1507324535" sldId="303"/>
        </pc:sldMkLst>
        <pc:spChg chg="mod">
          <ac:chgData name="Ivana Ćurković" userId="ef1ab03d-41db-4eab-8b77-5186ad1b7adc" providerId="ADAL" clId="{76FA98D5-1D5F-48D5-B9C6-6B1843032048}" dt="2026-06-04T12:55:33.044" v="160" actId="1076"/>
          <ac:spMkLst>
            <pc:docMk/>
            <pc:sldMk cId="1507324535" sldId="303"/>
            <ac:spMk id="2" creationId="{E48BDF22-1F43-4DE6-98B1-FEF44A26B674}"/>
          </ac:spMkLst>
        </pc:spChg>
        <pc:spChg chg="mod">
          <ac:chgData name="Ivana Ćurković" userId="ef1ab03d-41db-4eab-8b77-5186ad1b7adc" providerId="ADAL" clId="{76FA98D5-1D5F-48D5-B9C6-6B1843032048}" dt="2026-06-04T12:53:26.232" v="133" actId="27636"/>
          <ac:spMkLst>
            <pc:docMk/>
            <pc:sldMk cId="1507324535" sldId="303"/>
            <ac:spMk id="3" creationId="{F600AA0D-F4DD-4EE7-B1E1-CE2BFA5D81F1}"/>
          </ac:spMkLst>
        </pc:spChg>
        <pc:spChg chg="mod">
          <ac:chgData name="Ivana Ćurković" userId="ef1ab03d-41db-4eab-8b77-5186ad1b7adc" providerId="ADAL" clId="{76FA98D5-1D5F-48D5-B9C6-6B1843032048}" dt="2026-06-04T12:55:29.100" v="159" actId="1076"/>
          <ac:spMkLst>
            <pc:docMk/>
            <pc:sldMk cId="1507324535" sldId="303"/>
            <ac:spMk id="4" creationId="{0C6E7CC1-AA80-433D-AA2C-E8D700BD9D70}"/>
          </ac:spMkLst>
        </pc:spChg>
      </pc:sldChg>
      <pc:sldChg chg="modSp">
        <pc:chgData name="Ivana Ćurković" userId="ef1ab03d-41db-4eab-8b77-5186ad1b7adc" providerId="ADAL" clId="{76FA98D5-1D5F-48D5-B9C6-6B1843032048}" dt="2026-06-04T12:55:40.286" v="162" actId="1076"/>
        <pc:sldMkLst>
          <pc:docMk/>
          <pc:sldMk cId="2715870748" sldId="304"/>
        </pc:sldMkLst>
        <pc:spChg chg="mod">
          <ac:chgData name="Ivana Ćurković" userId="ef1ab03d-41db-4eab-8b77-5186ad1b7adc" providerId="ADAL" clId="{76FA98D5-1D5F-48D5-B9C6-6B1843032048}" dt="2026-06-04T12:55:37.460" v="161" actId="1076"/>
          <ac:spMkLst>
            <pc:docMk/>
            <pc:sldMk cId="2715870748" sldId="304"/>
            <ac:spMk id="4" creationId="{610CC94C-8F9F-492D-8A37-AE69DF14B1E2}"/>
          </ac:spMkLst>
        </pc:spChg>
        <pc:spChg chg="mod">
          <ac:chgData name="Ivana Ćurković" userId="ef1ab03d-41db-4eab-8b77-5186ad1b7adc" providerId="ADAL" clId="{76FA98D5-1D5F-48D5-B9C6-6B1843032048}" dt="2026-06-04T12:55:40.286" v="162" actId="1076"/>
          <ac:spMkLst>
            <pc:docMk/>
            <pc:sldMk cId="2715870748" sldId="304"/>
            <ac:spMk id="5" creationId="{75B7EB4F-FEB5-4AB2-977D-547356E84F13}"/>
          </ac:spMkLst>
        </pc:spChg>
      </pc:sldChg>
      <pc:sldChg chg="addSp delSp modSp">
        <pc:chgData name="Ivana Ćurković" userId="ef1ab03d-41db-4eab-8b77-5186ad1b7adc" providerId="ADAL" clId="{76FA98D5-1D5F-48D5-B9C6-6B1843032048}" dt="2026-06-04T12:56:27.932" v="187" actId="1076"/>
        <pc:sldMkLst>
          <pc:docMk/>
          <pc:sldMk cId="707314892" sldId="305"/>
        </pc:sldMkLst>
        <pc:spChg chg="mod">
          <ac:chgData name="Ivana Ćurković" userId="ef1ab03d-41db-4eab-8b77-5186ad1b7adc" providerId="ADAL" clId="{76FA98D5-1D5F-48D5-B9C6-6B1843032048}" dt="2026-06-04T12:56:26.207" v="186" actId="1076"/>
          <ac:spMkLst>
            <pc:docMk/>
            <pc:sldMk cId="707314892" sldId="305"/>
            <ac:spMk id="3" creationId="{D0E9EA0A-4204-47D9-8368-F90A85DB7224}"/>
          </ac:spMkLst>
        </pc:spChg>
        <pc:picChg chg="add mod">
          <ac:chgData name="Ivana Ćurković" userId="ef1ab03d-41db-4eab-8b77-5186ad1b7adc" providerId="ADAL" clId="{76FA98D5-1D5F-48D5-B9C6-6B1843032048}" dt="2026-06-04T12:56:27.932" v="187" actId="1076"/>
          <ac:picMkLst>
            <pc:docMk/>
            <pc:sldMk cId="707314892" sldId="305"/>
            <ac:picMk id="4" creationId="{6E5152CB-DB49-4804-893B-1F9F92336314}"/>
          </ac:picMkLst>
        </pc:picChg>
        <pc:picChg chg="del">
          <ac:chgData name="Ivana Ćurković" userId="ef1ab03d-41db-4eab-8b77-5186ad1b7adc" providerId="ADAL" clId="{76FA98D5-1D5F-48D5-B9C6-6B1843032048}" dt="2026-06-04T10:54:04.266" v="35" actId="478"/>
          <ac:picMkLst>
            <pc:docMk/>
            <pc:sldMk cId="707314892" sldId="305"/>
            <ac:picMk id="6" creationId="{71499698-8C00-49E1-956F-426087708089}"/>
          </ac:picMkLst>
        </pc:picChg>
      </pc:sldChg>
      <pc:sldChg chg="addSp delSp modSp">
        <pc:chgData name="Ivana Ćurković" userId="ef1ab03d-41db-4eab-8b77-5186ad1b7adc" providerId="ADAL" clId="{76FA98D5-1D5F-48D5-B9C6-6B1843032048}" dt="2026-06-04T12:57:02.838" v="189" actId="12269"/>
        <pc:sldMkLst>
          <pc:docMk/>
          <pc:sldMk cId="12541074" sldId="306"/>
        </pc:sldMkLst>
        <pc:spChg chg="del mod">
          <ac:chgData name="Ivana Ćurković" userId="ef1ab03d-41db-4eab-8b77-5186ad1b7adc" providerId="ADAL" clId="{76FA98D5-1D5F-48D5-B9C6-6B1843032048}" dt="2026-06-04T10:57:18.760" v="41" actId="12084"/>
          <ac:spMkLst>
            <pc:docMk/>
            <pc:sldMk cId="12541074" sldId="306"/>
            <ac:spMk id="3" creationId="{04FAB6A2-96EC-4459-8AD3-84118A28CED4}"/>
          </ac:spMkLst>
        </pc:spChg>
        <pc:graphicFrameChg chg="add mod">
          <ac:chgData name="Ivana Ćurković" userId="ef1ab03d-41db-4eab-8b77-5186ad1b7adc" providerId="ADAL" clId="{76FA98D5-1D5F-48D5-B9C6-6B1843032048}" dt="2026-06-04T12:57:02.838" v="189" actId="12269"/>
          <ac:graphicFrameMkLst>
            <pc:docMk/>
            <pc:sldMk cId="12541074" sldId="306"/>
            <ac:graphicFrameMk id="2" creationId="{4F5B1C66-BDDD-41B1-BDAF-767A01BC90BA}"/>
          </ac:graphicFrameMkLst>
        </pc:graphicFrameChg>
        <pc:picChg chg="mod">
          <ac:chgData name="Ivana Ćurković" userId="ef1ab03d-41db-4eab-8b77-5186ad1b7adc" providerId="ADAL" clId="{76FA98D5-1D5F-48D5-B9C6-6B1843032048}" dt="2026-06-04T10:57:47.513" v="44" actId="1076"/>
          <ac:picMkLst>
            <pc:docMk/>
            <pc:sldMk cId="12541074" sldId="306"/>
            <ac:picMk id="4" creationId="{E5464DB3-3EB9-4886-9D84-BDBDC74CEB9C}"/>
          </ac:picMkLst>
        </pc:picChg>
      </pc:sldChg>
      <pc:sldChg chg="modSp">
        <pc:chgData name="Ivana Ćurković" userId="ef1ab03d-41db-4eab-8b77-5186ad1b7adc" providerId="ADAL" clId="{76FA98D5-1D5F-48D5-B9C6-6B1843032048}" dt="2026-06-04T12:58:07.211" v="197" actId="14100"/>
        <pc:sldMkLst>
          <pc:docMk/>
          <pc:sldMk cId="4071926339" sldId="307"/>
        </pc:sldMkLst>
        <pc:spChg chg="mod">
          <ac:chgData name="Ivana Ćurković" userId="ef1ab03d-41db-4eab-8b77-5186ad1b7adc" providerId="ADAL" clId="{76FA98D5-1D5F-48D5-B9C6-6B1843032048}" dt="2026-06-04T12:53:26.254" v="135" actId="27636"/>
          <ac:spMkLst>
            <pc:docMk/>
            <pc:sldMk cId="4071926339" sldId="307"/>
            <ac:spMk id="2" creationId="{A69A74A8-7F75-4EBF-99FB-E2EE95A0181E}"/>
          </ac:spMkLst>
        </pc:spChg>
        <pc:spChg chg="mod">
          <ac:chgData name="Ivana Ćurković" userId="ef1ab03d-41db-4eab-8b77-5186ad1b7adc" providerId="ADAL" clId="{76FA98D5-1D5F-48D5-B9C6-6B1843032048}" dt="2026-06-04T12:57:44.325" v="194" actId="1076"/>
          <ac:spMkLst>
            <pc:docMk/>
            <pc:sldMk cId="4071926339" sldId="307"/>
            <ac:spMk id="4" creationId="{82574C11-480B-47B7-AC70-E7CBE944051B}"/>
          </ac:spMkLst>
        </pc:spChg>
        <pc:spChg chg="mod">
          <ac:chgData name="Ivana Ćurković" userId="ef1ab03d-41db-4eab-8b77-5186ad1b7adc" providerId="ADAL" clId="{76FA98D5-1D5F-48D5-B9C6-6B1843032048}" dt="2026-06-04T12:58:07.211" v="197" actId="14100"/>
          <ac:spMkLst>
            <pc:docMk/>
            <pc:sldMk cId="4071926339" sldId="307"/>
            <ac:spMk id="7" creationId="{C7A2B1FC-CDF6-4A38-BCDF-70E99037D8E2}"/>
          </ac:spMkLst>
        </pc:spChg>
        <pc:picChg chg="mod">
          <ac:chgData name="Ivana Ćurković" userId="ef1ab03d-41db-4eab-8b77-5186ad1b7adc" providerId="ADAL" clId="{76FA98D5-1D5F-48D5-B9C6-6B1843032048}" dt="2026-06-04T12:58:00.549" v="196"/>
          <ac:picMkLst>
            <pc:docMk/>
            <pc:sldMk cId="4071926339" sldId="307"/>
            <ac:picMk id="10" creationId="{ADC43459-E187-48F6-B83B-3310A8117669}"/>
          </ac:picMkLst>
        </pc:picChg>
        <pc:picChg chg="mod">
          <ac:chgData name="Ivana Ćurković" userId="ef1ab03d-41db-4eab-8b77-5186ad1b7adc" providerId="ADAL" clId="{76FA98D5-1D5F-48D5-B9C6-6B1843032048}" dt="2026-06-04T12:57:56.410" v="195"/>
          <ac:picMkLst>
            <pc:docMk/>
            <pc:sldMk cId="4071926339" sldId="307"/>
            <ac:picMk id="11268" creationId="{8757486F-DB9B-4D73-89B6-94D8B480DF88}"/>
          </ac:picMkLst>
        </pc:picChg>
      </pc:sldChg>
      <pc:sldChg chg="addSp delSp modSp">
        <pc:chgData name="Ivana Ćurković" userId="ef1ab03d-41db-4eab-8b77-5186ad1b7adc" providerId="ADAL" clId="{76FA98D5-1D5F-48D5-B9C6-6B1843032048}" dt="2026-06-04T12:59:08.385" v="213" actId="27636"/>
        <pc:sldMkLst>
          <pc:docMk/>
          <pc:sldMk cId="1249050253" sldId="308"/>
        </pc:sldMkLst>
        <pc:spChg chg="mod">
          <ac:chgData name="Ivana Ćurković" userId="ef1ab03d-41db-4eab-8b77-5186ad1b7adc" providerId="ADAL" clId="{76FA98D5-1D5F-48D5-B9C6-6B1843032048}" dt="2026-06-04T12:59:08.382" v="212" actId="27636"/>
          <ac:spMkLst>
            <pc:docMk/>
            <pc:sldMk cId="1249050253" sldId="308"/>
            <ac:spMk id="3" creationId="{BEFEAF1B-B309-4581-A0A2-35647F554ACA}"/>
          </ac:spMkLst>
        </pc:spChg>
        <pc:spChg chg="mod">
          <ac:chgData name="Ivana Ćurković" userId="ef1ab03d-41db-4eab-8b77-5186ad1b7adc" providerId="ADAL" clId="{76FA98D5-1D5F-48D5-B9C6-6B1843032048}" dt="2026-06-04T12:59:08.385" v="213" actId="27636"/>
          <ac:spMkLst>
            <pc:docMk/>
            <pc:sldMk cId="1249050253" sldId="308"/>
            <ac:spMk id="4" creationId="{A4B6A911-15CE-49EF-82B9-8A87F7F45342}"/>
          </ac:spMkLst>
        </pc:spChg>
        <pc:spChg chg="del">
          <ac:chgData name="Ivana Ćurković" userId="ef1ab03d-41db-4eab-8b77-5186ad1b7adc" providerId="ADAL" clId="{76FA98D5-1D5F-48D5-B9C6-6B1843032048}" dt="2026-06-04T12:07:04.449" v="120" actId="478"/>
          <ac:spMkLst>
            <pc:docMk/>
            <pc:sldMk cId="1249050253" sldId="308"/>
            <ac:spMk id="5" creationId="{8647B728-92B2-4C9F-8648-859A45DA247B}"/>
          </ac:spMkLst>
        </pc:spChg>
        <pc:spChg chg="add del mod">
          <ac:chgData name="Ivana Ćurković" userId="ef1ab03d-41db-4eab-8b77-5186ad1b7adc" providerId="ADAL" clId="{76FA98D5-1D5F-48D5-B9C6-6B1843032048}" dt="2026-06-04T12:20:33.648" v="126" actId="478"/>
          <ac:spMkLst>
            <pc:docMk/>
            <pc:sldMk cId="1249050253" sldId="308"/>
            <ac:spMk id="8" creationId="{60F60F56-49A3-4D03-A16B-9ACBCCDCE5C4}"/>
          </ac:spMkLst>
        </pc:spChg>
        <pc:spChg chg="add mod">
          <ac:chgData name="Ivana Ćurković" userId="ef1ab03d-41db-4eab-8b77-5186ad1b7adc" providerId="ADAL" clId="{76FA98D5-1D5F-48D5-B9C6-6B1843032048}" dt="2026-06-04T12:20:46.832" v="128" actId="1076"/>
          <ac:spMkLst>
            <pc:docMk/>
            <pc:sldMk cId="1249050253" sldId="308"/>
            <ac:spMk id="9" creationId="{3CA5AE01-1CB3-4421-8696-4ABD27E1981F}"/>
          </ac:spMkLst>
        </pc:spChg>
        <pc:picChg chg="mod">
          <ac:chgData name="Ivana Ćurković" userId="ef1ab03d-41db-4eab-8b77-5186ad1b7adc" providerId="ADAL" clId="{76FA98D5-1D5F-48D5-B9C6-6B1843032048}" dt="2026-06-04T12:58:15.094" v="198"/>
          <ac:picMkLst>
            <pc:docMk/>
            <pc:sldMk cId="1249050253" sldId="308"/>
            <ac:picMk id="7" creationId="{AA937979-653B-42E0-A9C2-225F0811BDEE}"/>
          </ac:picMkLst>
        </pc:picChg>
      </pc:sldChg>
      <pc:sldChg chg="modSp">
        <pc:chgData name="Ivana Ćurković" userId="ef1ab03d-41db-4eab-8b77-5186ad1b7adc" providerId="ADAL" clId="{76FA98D5-1D5F-48D5-B9C6-6B1843032048}" dt="2026-06-04T12:53:26.278" v="138" actId="27636"/>
        <pc:sldMkLst>
          <pc:docMk/>
          <pc:sldMk cId="1756760366" sldId="310"/>
        </pc:sldMkLst>
        <pc:spChg chg="mod">
          <ac:chgData name="Ivana Ćurković" userId="ef1ab03d-41db-4eab-8b77-5186ad1b7adc" providerId="ADAL" clId="{76FA98D5-1D5F-48D5-B9C6-6B1843032048}" dt="2026-06-04T12:53:26.278" v="138" actId="27636"/>
          <ac:spMkLst>
            <pc:docMk/>
            <pc:sldMk cId="1756760366" sldId="310"/>
            <ac:spMk id="2" creationId="{2616660C-851A-43C5-BB8E-B71690FA5B91}"/>
          </ac:spMkLst>
        </pc:spChg>
      </pc:sldChg>
      <pc:sldChg chg="modSp">
        <pc:chgData name="Ivana Ćurković" userId="ef1ab03d-41db-4eab-8b77-5186ad1b7adc" providerId="ADAL" clId="{76FA98D5-1D5F-48D5-B9C6-6B1843032048}" dt="2026-06-04T12:53:26.283" v="139" actId="27636"/>
        <pc:sldMkLst>
          <pc:docMk/>
          <pc:sldMk cId="1140566335" sldId="311"/>
        </pc:sldMkLst>
        <pc:spChg chg="mod">
          <ac:chgData name="Ivana Ćurković" userId="ef1ab03d-41db-4eab-8b77-5186ad1b7adc" providerId="ADAL" clId="{76FA98D5-1D5F-48D5-B9C6-6B1843032048}" dt="2026-06-04T12:53:26.283" v="139" actId="27636"/>
          <ac:spMkLst>
            <pc:docMk/>
            <pc:sldMk cId="1140566335" sldId="311"/>
            <ac:spMk id="2" creationId="{E288CE23-CE61-4503-AE66-DA523A8279FB}"/>
          </ac:spMkLst>
        </pc:spChg>
      </pc:sldChg>
      <pc:sldChg chg="modSp">
        <pc:chgData name="Ivana Ćurković" userId="ef1ab03d-41db-4eab-8b77-5186ad1b7adc" providerId="ADAL" clId="{76FA98D5-1D5F-48D5-B9C6-6B1843032048}" dt="2026-06-04T12:59:34.826" v="219" actId="1076"/>
        <pc:sldMkLst>
          <pc:docMk/>
          <pc:sldMk cId="3499381104" sldId="312"/>
        </pc:sldMkLst>
        <pc:spChg chg="mod">
          <ac:chgData name="Ivana Ćurković" userId="ef1ab03d-41db-4eab-8b77-5186ad1b7adc" providerId="ADAL" clId="{76FA98D5-1D5F-48D5-B9C6-6B1843032048}" dt="2026-06-04T12:59:31.732" v="218" actId="1076"/>
          <ac:spMkLst>
            <pc:docMk/>
            <pc:sldMk cId="3499381104" sldId="312"/>
            <ac:spMk id="2" creationId="{05391676-3E99-4A4C-A894-D1F6175CBE07}"/>
          </ac:spMkLst>
        </pc:spChg>
        <pc:spChg chg="mod">
          <ac:chgData name="Ivana Ćurković" userId="ef1ab03d-41db-4eab-8b77-5186ad1b7adc" providerId="ADAL" clId="{76FA98D5-1D5F-48D5-B9C6-6B1843032048}" dt="2026-06-04T12:59:34.826" v="219" actId="1076"/>
          <ac:spMkLst>
            <pc:docMk/>
            <pc:sldMk cId="3499381104" sldId="312"/>
            <ac:spMk id="3" creationId="{94557650-B84F-4225-8C92-A7BD0BEFB727}"/>
          </ac:spMkLst>
        </pc:spChg>
      </pc:sldChg>
      <pc:sldChg chg="modSp">
        <pc:chgData name="Ivana Ćurković" userId="ef1ab03d-41db-4eab-8b77-5186ad1b7adc" providerId="ADAL" clId="{76FA98D5-1D5F-48D5-B9C6-6B1843032048}" dt="2026-06-04T13:01:15.946" v="248" actId="1076"/>
        <pc:sldMkLst>
          <pc:docMk/>
          <pc:sldMk cId="2057242932" sldId="313"/>
        </pc:sldMkLst>
        <pc:spChg chg="mod">
          <ac:chgData name="Ivana Ćurković" userId="ef1ab03d-41db-4eab-8b77-5186ad1b7adc" providerId="ADAL" clId="{76FA98D5-1D5F-48D5-B9C6-6B1843032048}" dt="2026-06-04T13:01:09.013" v="246" actId="14100"/>
          <ac:spMkLst>
            <pc:docMk/>
            <pc:sldMk cId="2057242932" sldId="313"/>
            <ac:spMk id="3" creationId="{8750DFB8-EC7E-4523-A57E-C85358244A05}"/>
          </ac:spMkLst>
        </pc:spChg>
        <pc:spChg chg="mod">
          <ac:chgData name="Ivana Ćurković" userId="ef1ab03d-41db-4eab-8b77-5186ad1b7adc" providerId="ADAL" clId="{76FA98D5-1D5F-48D5-B9C6-6B1843032048}" dt="2026-06-04T13:00:30.410" v="240" actId="20577"/>
          <ac:spMkLst>
            <pc:docMk/>
            <pc:sldMk cId="2057242932" sldId="313"/>
            <ac:spMk id="4" creationId="{B8E38272-0847-4F34-9B38-3F84028AB265}"/>
          </ac:spMkLst>
        </pc:spChg>
        <pc:spChg chg="mod">
          <ac:chgData name="Ivana Ćurković" userId="ef1ab03d-41db-4eab-8b77-5186ad1b7adc" providerId="ADAL" clId="{76FA98D5-1D5F-48D5-B9C6-6B1843032048}" dt="2026-06-04T13:01:15.946" v="248" actId="1076"/>
          <ac:spMkLst>
            <pc:docMk/>
            <pc:sldMk cId="2057242932" sldId="313"/>
            <ac:spMk id="8" creationId="{815D74F9-589E-4942-9740-4D595449945B}"/>
          </ac:spMkLst>
        </pc:spChg>
        <pc:spChg chg="mod">
          <ac:chgData name="Ivana Ćurković" userId="ef1ab03d-41db-4eab-8b77-5186ad1b7adc" providerId="ADAL" clId="{76FA98D5-1D5F-48D5-B9C6-6B1843032048}" dt="2026-06-04T13:01:13.884" v="247" actId="1076"/>
          <ac:spMkLst>
            <pc:docMk/>
            <pc:sldMk cId="2057242932" sldId="313"/>
            <ac:spMk id="9" creationId="{BF857B19-61B2-4111-8626-1036FF43B367}"/>
          </ac:spMkLst>
        </pc:spChg>
      </pc:sldChg>
      <pc:sldChg chg="delSp modSp">
        <pc:chgData name="Ivana Ćurković" userId="ef1ab03d-41db-4eab-8b77-5186ad1b7adc" providerId="ADAL" clId="{76FA98D5-1D5F-48D5-B9C6-6B1843032048}" dt="2026-06-04T13:01:33.403" v="250"/>
        <pc:sldMkLst>
          <pc:docMk/>
          <pc:sldMk cId="74027556" sldId="314"/>
        </pc:sldMkLst>
        <pc:spChg chg="mod">
          <ac:chgData name="Ivana Ćurković" userId="ef1ab03d-41db-4eab-8b77-5186ad1b7adc" providerId="ADAL" clId="{76FA98D5-1D5F-48D5-B9C6-6B1843032048}" dt="2026-06-04T12:53:26.334" v="145" actId="27636"/>
          <ac:spMkLst>
            <pc:docMk/>
            <pc:sldMk cId="74027556" sldId="314"/>
            <ac:spMk id="3" creationId="{347BCC1A-307A-4608-8C3B-4CA4E2087B35}"/>
          </ac:spMkLst>
        </pc:spChg>
        <pc:spChg chg="mod">
          <ac:chgData name="Ivana Ćurković" userId="ef1ab03d-41db-4eab-8b77-5186ad1b7adc" providerId="ADAL" clId="{76FA98D5-1D5F-48D5-B9C6-6B1843032048}" dt="2026-06-04T12:53:26.331" v="144" actId="27636"/>
          <ac:spMkLst>
            <pc:docMk/>
            <pc:sldMk cId="74027556" sldId="314"/>
            <ac:spMk id="4" creationId="{D1B62FE2-4576-406F-ACEF-53BDF15381ED}"/>
          </ac:spMkLst>
        </pc:spChg>
        <pc:picChg chg="del">
          <ac:chgData name="Ivana Ćurković" userId="ef1ab03d-41db-4eab-8b77-5186ad1b7adc" providerId="ADAL" clId="{76FA98D5-1D5F-48D5-B9C6-6B1843032048}" dt="2026-06-04T13:01:33.403" v="250"/>
          <ac:picMkLst>
            <pc:docMk/>
            <pc:sldMk cId="74027556" sldId="314"/>
            <ac:picMk id="2" creationId="{9ED96A0B-9B34-499C-A46E-605D51F82C95}"/>
          </ac:picMkLst>
        </pc:picChg>
      </pc:sldChg>
      <pc:sldChg chg="del">
        <pc:chgData name="Ivana Ćurković" userId="ef1ab03d-41db-4eab-8b77-5186ad1b7adc" providerId="ADAL" clId="{76FA98D5-1D5F-48D5-B9C6-6B1843032048}" dt="2026-06-04T12:26:16.519" v="129" actId="2696"/>
        <pc:sldMkLst>
          <pc:docMk/>
          <pc:sldMk cId="3220195923" sldId="315"/>
        </pc:sldMkLst>
      </pc:sldChg>
      <pc:sldChg chg="addSp delSp modSp">
        <pc:chgData name="Ivana Ćurković" userId="ef1ab03d-41db-4eab-8b77-5186ad1b7adc" providerId="ADAL" clId="{76FA98D5-1D5F-48D5-B9C6-6B1843032048}" dt="2026-06-04T12:57:19.631" v="192" actId="1076"/>
        <pc:sldMkLst>
          <pc:docMk/>
          <pc:sldMk cId="3694906008" sldId="318"/>
        </pc:sldMkLst>
        <pc:spChg chg="del">
          <ac:chgData name="Ivana Ćurković" userId="ef1ab03d-41db-4eab-8b77-5186ad1b7adc" providerId="ADAL" clId="{76FA98D5-1D5F-48D5-B9C6-6B1843032048}" dt="2026-06-04T11:05:58.717" v="55" actId="478"/>
          <ac:spMkLst>
            <pc:docMk/>
            <pc:sldMk cId="3694906008" sldId="318"/>
            <ac:spMk id="3" creationId="{678EA259-9E72-45A7-A78E-225004C2AB51}"/>
          </ac:spMkLst>
        </pc:spChg>
        <pc:spChg chg="mod">
          <ac:chgData name="Ivana Ćurković" userId="ef1ab03d-41db-4eab-8b77-5186ad1b7adc" providerId="ADAL" clId="{76FA98D5-1D5F-48D5-B9C6-6B1843032048}" dt="2026-06-04T12:57:10.332" v="190" actId="1076"/>
          <ac:spMkLst>
            <pc:docMk/>
            <pc:sldMk cId="3694906008" sldId="318"/>
            <ac:spMk id="4" creationId="{C2082CF4-BDAE-4FCC-92A4-E620B9A8641C}"/>
          </ac:spMkLst>
        </pc:spChg>
        <pc:spChg chg="mod">
          <ac:chgData name="Ivana Ćurković" userId="ef1ab03d-41db-4eab-8b77-5186ad1b7adc" providerId="ADAL" clId="{76FA98D5-1D5F-48D5-B9C6-6B1843032048}" dt="2026-06-04T12:53:26.249" v="134" actId="27636"/>
          <ac:spMkLst>
            <pc:docMk/>
            <pc:sldMk cId="3694906008" sldId="318"/>
            <ac:spMk id="5" creationId="{2B3BD87C-EC63-402F-8AE5-2526E1D7F3F7}"/>
          </ac:spMkLst>
        </pc:spChg>
        <pc:spChg chg="add mod">
          <ac:chgData name="Ivana Ćurković" userId="ef1ab03d-41db-4eab-8b77-5186ad1b7adc" providerId="ADAL" clId="{76FA98D5-1D5F-48D5-B9C6-6B1843032048}" dt="2026-06-04T12:57:19.631" v="192" actId="1076"/>
          <ac:spMkLst>
            <pc:docMk/>
            <pc:sldMk cId="3694906008" sldId="318"/>
            <ac:spMk id="6" creationId="{E94D4A74-A876-4FB0-B974-1F66C3AD76D1}"/>
          </ac:spMkLst>
        </pc:spChg>
      </pc:sldChg>
      <pc:sldChg chg="addSp delSp modSp">
        <pc:chgData name="Ivana Ćurković" userId="ef1ab03d-41db-4eab-8b77-5186ad1b7adc" providerId="ADAL" clId="{76FA98D5-1D5F-48D5-B9C6-6B1843032048}" dt="2026-06-04T12:14:31.711" v="122" actId="1076"/>
        <pc:sldMkLst>
          <pc:docMk/>
          <pc:sldMk cId="387845959" sldId="319"/>
        </pc:sldMkLst>
        <pc:graphicFrameChg chg="del">
          <ac:chgData name="Ivana Ćurković" userId="ef1ab03d-41db-4eab-8b77-5186ad1b7adc" providerId="ADAL" clId="{76FA98D5-1D5F-48D5-B9C6-6B1843032048}" dt="2026-06-04T11:07:33.018" v="76" actId="478"/>
          <ac:graphicFrameMkLst>
            <pc:docMk/>
            <pc:sldMk cId="387845959" sldId="319"/>
            <ac:graphicFrameMk id="2" creationId="{79EC61CF-3C81-4D03-94B2-0B508EBDB52E}"/>
          </ac:graphicFrameMkLst>
        </pc:graphicFrameChg>
        <pc:picChg chg="add mod">
          <ac:chgData name="Ivana Ćurković" userId="ef1ab03d-41db-4eab-8b77-5186ad1b7adc" providerId="ADAL" clId="{76FA98D5-1D5F-48D5-B9C6-6B1843032048}" dt="2026-06-04T12:14:31.711" v="122" actId="1076"/>
          <ac:picMkLst>
            <pc:docMk/>
            <pc:sldMk cId="387845959" sldId="319"/>
            <ac:picMk id="5" creationId="{8378E8E9-F809-4DF2-A2B1-E0AA32083F51}"/>
          </ac:picMkLst>
        </pc:picChg>
        <pc:picChg chg="add mod">
          <ac:chgData name="Ivana Ćurković" userId="ef1ab03d-41db-4eab-8b77-5186ad1b7adc" providerId="ADAL" clId="{76FA98D5-1D5F-48D5-B9C6-6B1843032048}" dt="2026-06-04T12:01:56.007" v="91" actId="1076"/>
          <ac:picMkLst>
            <pc:docMk/>
            <pc:sldMk cId="387845959" sldId="319"/>
            <ac:picMk id="7" creationId="{CEB67BAB-5666-4CB7-B0D1-01FC61A24D03}"/>
          </ac:picMkLst>
        </pc:picChg>
      </pc:sldChg>
      <pc:sldChg chg="delSp del">
        <pc:chgData name="Ivana Ćurković" userId="ef1ab03d-41db-4eab-8b77-5186ad1b7adc" providerId="ADAL" clId="{76FA98D5-1D5F-48D5-B9C6-6B1843032048}" dt="2026-06-04T12:01:58.079" v="92" actId="2696"/>
        <pc:sldMkLst>
          <pc:docMk/>
          <pc:sldMk cId="3079552489" sldId="320"/>
        </pc:sldMkLst>
        <pc:graphicFrameChg chg="del">
          <ac:chgData name="Ivana Ćurković" userId="ef1ab03d-41db-4eab-8b77-5186ad1b7adc" providerId="ADAL" clId="{76FA98D5-1D5F-48D5-B9C6-6B1843032048}" dt="2026-06-04T11:07:39.930" v="77" actId="478"/>
          <ac:graphicFrameMkLst>
            <pc:docMk/>
            <pc:sldMk cId="3079552489" sldId="320"/>
            <ac:graphicFrameMk id="2" creationId="{7EE94A6E-6C81-474E-B44C-0A1F44F3888B}"/>
          </ac:graphicFrameMkLst>
        </pc:graphicFrameChg>
      </pc:sldChg>
      <pc:sldChg chg="addSp delSp modSp">
        <pc:chgData name="Ivana Ćurković" userId="ef1ab03d-41db-4eab-8b77-5186ad1b7adc" providerId="ADAL" clId="{76FA98D5-1D5F-48D5-B9C6-6B1843032048}" dt="2026-06-04T12:02:13.725" v="97" actId="1076"/>
        <pc:sldMkLst>
          <pc:docMk/>
          <pc:sldMk cId="1865278769" sldId="321"/>
        </pc:sldMkLst>
        <pc:graphicFrameChg chg="del modGraphic">
          <ac:chgData name="Ivana Ćurković" userId="ef1ab03d-41db-4eab-8b77-5186ad1b7adc" providerId="ADAL" clId="{76FA98D5-1D5F-48D5-B9C6-6B1843032048}" dt="2026-06-04T11:07:45.955" v="79" actId="478"/>
          <ac:graphicFrameMkLst>
            <pc:docMk/>
            <pc:sldMk cId="1865278769" sldId="321"/>
            <ac:graphicFrameMk id="2" creationId="{0BDD5659-F617-4D87-B03A-8FF3595182AB}"/>
          </ac:graphicFrameMkLst>
        </pc:graphicFrameChg>
        <pc:picChg chg="add mod">
          <ac:chgData name="Ivana Ćurković" userId="ef1ab03d-41db-4eab-8b77-5186ad1b7adc" providerId="ADAL" clId="{76FA98D5-1D5F-48D5-B9C6-6B1843032048}" dt="2026-06-04T12:02:12.615" v="96" actId="1076"/>
          <ac:picMkLst>
            <pc:docMk/>
            <pc:sldMk cId="1865278769" sldId="321"/>
            <ac:picMk id="5" creationId="{09CD2630-4891-4320-A1A6-F22A1530BD47}"/>
          </ac:picMkLst>
        </pc:picChg>
        <pc:picChg chg="add mod">
          <ac:chgData name="Ivana Ćurković" userId="ef1ab03d-41db-4eab-8b77-5186ad1b7adc" providerId="ADAL" clId="{76FA98D5-1D5F-48D5-B9C6-6B1843032048}" dt="2026-06-04T12:02:13.725" v="97" actId="1076"/>
          <ac:picMkLst>
            <pc:docMk/>
            <pc:sldMk cId="1865278769" sldId="321"/>
            <ac:picMk id="7" creationId="{71433C59-03E3-4FC9-81A9-1AD8AF1AA3A7}"/>
          </ac:picMkLst>
        </pc:picChg>
      </pc:sldChg>
      <pc:sldChg chg="delSp del">
        <pc:chgData name="Ivana Ćurković" userId="ef1ab03d-41db-4eab-8b77-5186ad1b7adc" providerId="ADAL" clId="{76FA98D5-1D5F-48D5-B9C6-6B1843032048}" dt="2026-06-04T12:02:16.099" v="98" actId="2696"/>
        <pc:sldMkLst>
          <pc:docMk/>
          <pc:sldMk cId="710708361" sldId="322"/>
        </pc:sldMkLst>
        <pc:graphicFrameChg chg="del">
          <ac:chgData name="Ivana Ćurković" userId="ef1ab03d-41db-4eab-8b77-5186ad1b7adc" providerId="ADAL" clId="{76FA98D5-1D5F-48D5-B9C6-6B1843032048}" dt="2026-06-04T11:07:49.578" v="80" actId="478"/>
          <ac:graphicFrameMkLst>
            <pc:docMk/>
            <pc:sldMk cId="710708361" sldId="322"/>
            <ac:graphicFrameMk id="2" creationId="{7CB6753E-A395-4C6F-BF3A-9C723C26A076}"/>
          </ac:graphicFrameMkLst>
        </pc:graphicFrameChg>
      </pc:sldChg>
      <pc:sldChg chg="addSp delSp modSp">
        <pc:chgData name="Ivana Ćurković" userId="ef1ab03d-41db-4eab-8b77-5186ad1b7adc" providerId="ADAL" clId="{76FA98D5-1D5F-48D5-B9C6-6B1843032048}" dt="2026-06-04T12:02:39.405" v="104" actId="1076"/>
        <pc:sldMkLst>
          <pc:docMk/>
          <pc:sldMk cId="1779439679" sldId="323"/>
        </pc:sldMkLst>
        <pc:spChg chg="mod">
          <ac:chgData name="Ivana Ćurković" userId="ef1ab03d-41db-4eab-8b77-5186ad1b7adc" providerId="ADAL" clId="{76FA98D5-1D5F-48D5-B9C6-6B1843032048}" dt="2026-06-04T12:02:32.951" v="102" actId="1076"/>
          <ac:spMkLst>
            <pc:docMk/>
            <pc:sldMk cId="1779439679" sldId="323"/>
            <ac:spMk id="3" creationId="{5F4EBD1A-A016-43E4-A7D1-A87996DB5539}"/>
          </ac:spMkLst>
        </pc:spChg>
        <pc:graphicFrameChg chg="del">
          <ac:chgData name="Ivana Ćurković" userId="ef1ab03d-41db-4eab-8b77-5186ad1b7adc" providerId="ADAL" clId="{76FA98D5-1D5F-48D5-B9C6-6B1843032048}" dt="2026-06-04T11:07:55.154" v="81" actId="478"/>
          <ac:graphicFrameMkLst>
            <pc:docMk/>
            <pc:sldMk cId="1779439679" sldId="323"/>
            <ac:graphicFrameMk id="2" creationId="{7E4BC357-3DB5-4DA6-A26D-5CCC14CB7F54}"/>
          </ac:graphicFrameMkLst>
        </pc:graphicFrameChg>
        <pc:picChg chg="add mod">
          <ac:chgData name="Ivana Ćurković" userId="ef1ab03d-41db-4eab-8b77-5186ad1b7adc" providerId="ADAL" clId="{76FA98D5-1D5F-48D5-B9C6-6B1843032048}" dt="2026-06-04T12:02:30.446" v="101" actId="1076"/>
          <ac:picMkLst>
            <pc:docMk/>
            <pc:sldMk cId="1779439679" sldId="323"/>
            <ac:picMk id="5" creationId="{541B919A-450A-4441-83FD-C0F0DD9206A2}"/>
          </ac:picMkLst>
        </pc:picChg>
        <pc:picChg chg="add mod">
          <ac:chgData name="Ivana Ćurković" userId="ef1ab03d-41db-4eab-8b77-5186ad1b7adc" providerId="ADAL" clId="{76FA98D5-1D5F-48D5-B9C6-6B1843032048}" dt="2026-06-04T12:02:39.405" v="104" actId="1076"/>
          <ac:picMkLst>
            <pc:docMk/>
            <pc:sldMk cId="1779439679" sldId="323"/>
            <ac:picMk id="7" creationId="{0CF51FC0-B363-4B0C-8CCE-546B33B0B143}"/>
          </ac:picMkLst>
        </pc:picChg>
      </pc:sldChg>
      <pc:sldChg chg="delSp del">
        <pc:chgData name="Ivana Ćurković" userId="ef1ab03d-41db-4eab-8b77-5186ad1b7adc" providerId="ADAL" clId="{76FA98D5-1D5F-48D5-B9C6-6B1843032048}" dt="2026-06-04T12:02:42.261" v="105" actId="2696"/>
        <pc:sldMkLst>
          <pc:docMk/>
          <pc:sldMk cId="4013348788" sldId="324"/>
        </pc:sldMkLst>
        <pc:graphicFrameChg chg="del">
          <ac:chgData name="Ivana Ćurković" userId="ef1ab03d-41db-4eab-8b77-5186ad1b7adc" providerId="ADAL" clId="{76FA98D5-1D5F-48D5-B9C6-6B1843032048}" dt="2026-06-04T11:07:59.962" v="82" actId="478"/>
          <ac:graphicFrameMkLst>
            <pc:docMk/>
            <pc:sldMk cId="4013348788" sldId="324"/>
            <ac:graphicFrameMk id="2" creationId="{E3325755-15AE-42F6-AF93-5AB69038B0FC}"/>
          </ac:graphicFrameMkLst>
        </pc:graphicFrameChg>
      </pc:sldChg>
      <pc:sldChg chg="addSp delSp modSp">
        <pc:chgData name="Ivana Ćurković" userId="ef1ab03d-41db-4eab-8b77-5186ad1b7adc" providerId="ADAL" clId="{76FA98D5-1D5F-48D5-B9C6-6B1843032048}" dt="2026-06-04T12:02:58.973" v="109" actId="1076"/>
        <pc:sldMkLst>
          <pc:docMk/>
          <pc:sldMk cId="3920538241" sldId="325"/>
        </pc:sldMkLst>
        <pc:graphicFrameChg chg="del modGraphic">
          <ac:chgData name="Ivana Ćurković" userId="ef1ab03d-41db-4eab-8b77-5186ad1b7adc" providerId="ADAL" clId="{76FA98D5-1D5F-48D5-B9C6-6B1843032048}" dt="2026-06-04T11:08:05.468" v="85" actId="478"/>
          <ac:graphicFrameMkLst>
            <pc:docMk/>
            <pc:sldMk cId="3920538241" sldId="325"/>
            <ac:graphicFrameMk id="2" creationId="{D861DD20-23EA-40AF-9AD5-21AA0D3ACFEA}"/>
          </ac:graphicFrameMkLst>
        </pc:graphicFrameChg>
        <pc:picChg chg="add mod">
          <ac:chgData name="Ivana Ćurković" userId="ef1ab03d-41db-4eab-8b77-5186ad1b7adc" providerId="ADAL" clId="{76FA98D5-1D5F-48D5-B9C6-6B1843032048}" dt="2026-06-04T12:02:57.399" v="108" actId="1076"/>
          <ac:picMkLst>
            <pc:docMk/>
            <pc:sldMk cId="3920538241" sldId="325"/>
            <ac:picMk id="5" creationId="{5528FA18-CE68-4647-B375-9469EAD06425}"/>
          </ac:picMkLst>
        </pc:picChg>
        <pc:picChg chg="add mod">
          <ac:chgData name="Ivana Ćurković" userId="ef1ab03d-41db-4eab-8b77-5186ad1b7adc" providerId="ADAL" clId="{76FA98D5-1D5F-48D5-B9C6-6B1843032048}" dt="2026-06-04T12:02:58.973" v="109" actId="1076"/>
          <ac:picMkLst>
            <pc:docMk/>
            <pc:sldMk cId="3920538241" sldId="325"/>
            <ac:picMk id="7" creationId="{8BED22C5-B23E-42A6-9D19-463A9E80052B}"/>
          </ac:picMkLst>
        </pc:picChg>
      </pc:sldChg>
      <pc:sldChg chg="delSp del">
        <pc:chgData name="Ivana Ćurković" userId="ef1ab03d-41db-4eab-8b77-5186ad1b7adc" providerId="ADAL" clId="{76FA98D5-1D5F-48D5-B9C6-6B1843032048}" dt="2026-06-04T12:03:01.700" v="110" actId="2696"/>
        <pc:sldMkLst>
          <pc:docMk/>
          <pc:sldMk cId="4064584525" sldId="326"/>
        </pc:sldMkLst>
        <pc:graphicFrameChg chg="del">
          <ac:chgData name="Ivana Ćurković" userId="ef1ab03d-41db-4eab-8b77-5186ad1b7adc" providerId="ADAL" clId="{76FA98D5-1D5F-48D5-B9C6-6B1843032048}" dt="2026-06-04T11:08:08.924" v="86" actId="478"/>
          <ac:graphicFrameMkLst>
            <pc:docMk/>
            <pc:sldMk cId="4064584525" sldId="326"/>
            <ac:graphicFrameMk id="2" creationId="{B4A8C6B3-A504-4EEF-9142-AEB759F5C616}"/>
          </ac:graphicFrameMkLst>
        </pc:graphicFrameChg>
      </pc:sldChg>
      <pc:sldChg chg="addSp delSp modSp">
        <pc:chgData name="Ivana Ćurković" userId="ef1ab03d-41db-4eab-8b77-5186ad1b7adc" providerId="ADAL" clId="{76FA98D5-1D5F-48D5-B9C6-6B1843032048}" dt="2026-06-04T12:03:36.405" v="119" actId="1076"/>
        <pc:sldMkLst>
          <pc:docMk/>
          <pc:sldMk cId="1033388815" sldId="327"/>
        </pc:sldMkLst>
        <pc:spChg chg="mod">
          <ac:chgData name="Ivana Ćurković" userId="ef1ab03d-41db-4eab-8b77-5186ad1b7adc" providerId="ADAL" clId="{76FA98D5-1D5F-48D5-B9C6-6B1843032048}" dt="2026-06-04T12:03:31.831" v="118" actId="1076"/>
          <ac:spMkLst>
            <pc:docMk/>
            <pc:sldMk cId="1033388815" sldId="327"/>
            <ac:spMk id="3" creationId="{A940A65D-4A14-4B5C-A9A2-95294033CAE3}"/>
          </ac:spMkLst>
        </pc:spChg>
        <pc:spChg chg="del">
          <ac:chgData name="Ivana Ćurković" userId="ef1ab03d-41db-4eab-8b77-5186ad1b7adc" providerId="ADAL" clId="{76FA98D5-1D5F-48D5-B9C6-6B1843032048}" dt="2026-06-04T12:03:16.124" v="112" actId="478"/>
          <ac:spMkLst>
            <pc:docMk/>
            <pc:sldMk cId="1033388815" sldId="327"/>
            <ac:spMk id="4" creationId="{38DBA060-B0A3-4C15-AFB7-9CCF8C45BB53}"/>
          </ac:spMkLst>
        </pc:spChg>
        <pc:graphicFrameChg chg="del">
          <ac:chgData name="Ivana Ćurković" userId="ef1ab03d-41db-4eab-8b77-5186ad1b7adc" providerId="ADAL" clId="{76FA98D5-1D5F-48D5-B9C6-6B1843032048}" dt="2026-06-04T11:08:14.656" v="87" actId="478"/>
          <ac:graphicFrameMkLst>
            <pc:docMk/>
            <pc:sldMk cId="1033388815" sldId="327"/>
            <ac:graphicFrameMk id="2" creationId="{861B55D3-F2A4-433E-9E11-6DD44DCD6B46}"/>
          </ac:graphicFrameMkLst>
        </pc:graphicFrameChg>
        <pc:picChg chg="add mod">
          <ac:chgData name="Ivana Ćurković" userId="ef1ab03d-41db-4eab-8b77-5186ad1b7adc" providerId="ADAL" clId="{76FA98D5-1D5F-48D5-B9C6-6B1843032048}" dt="2026-06-04T12:03:20.359" v="114" actId="1076"/>
          <ac:picMkLst>
            <pc:docMk/>
            <pc:sldMk cId="1033388815" sldId="327"/>
            <ac:picMk id="6" creationId="{1B09BD85-6E71-4F6A-9FE8-BFDDC6DE79BB}"/>
          </ac:picMkLst>
        </pc:picChg>
        <pc:picChg chg="add mod">
          <ac:chgData name="Ivana Ćurković" userId="ef1ab03d-41db-4eab-8b77-5186ad1b7adc" providerId="ADAL" clId="{76FA98D5-1D5F-48D5-B9C6-6B1843032048}" dt="2026-06-04T12:03:36.405" v="119" actId="1076"/>
          <ac:picMkLst>
            <pc:docMk/>
            <pc:sldMk cId="1033388815" sldId="327"/>
            <ac:picMk id="8" creationId="{671E94B2-0786-45F4-B7A8-3A4C2E590648}"/>
          </ac:picMkLst>
        </pc:picChg>
      </pc:sldChg>
      <pc:sldChg chg="del">
        <pc:chgData name="Ivana Ćurković" userId="ef1ab03d-41db-4eab-8b77-5186ad1b7adc" providerId="ADAL" clId="{76FA98D5-1D5F-48D5-B9C6-6B1843032048}" dt="2026-06-04T12:13:45.052" v="121" actId="2696"/>
        <pc:sldMkLst>
          <pc:docMk/>
          <pc:sldMk cId="1186817613" sldId="328"/>
        </pc:sldMkLst>
      </pc:sldChg>
      <pc:sldChg chg="modSp del">
        <pc:chgData name="Ivana Ćurković" userId="ef1ab03d-41db-4eab-8b77-5186ad1b7adc" providerId="ADAL" clId="{76FA98D5-1D5F-48D5-B9C6-6B1843032048}" dt="2026-06-04T13:01:28.399" v="249" actId="2696"/>
        <pc:sldMkLst>
          <pc:docMk/>
          <pc:sldMk cId="4097396359" sldId="328"/>
        </pc:sldMkLst>
        <pc:spChg chg="mod">
          <ac:chgData name="Ivana Ćurković" userId="ef1ab03d-41db-4eab-8b77-5186ad1b7adc" providerId="ADAL" clId="{76FA98D5-1D5F-48D5-B9C6-6B1843032048}" dt="2026-06-04T12:53:26.339" v="146" actId="27636"/>
          <ac:spMkLst>
            <pc:docMk/>
            <pc:sldMk cId="4097396359" sldId="328"/>
            <ac:spMk id="2" creationId="{A69A74A8-7F75-4EBF-99FB-E2EE95A0181E}"/>
          </ac:spMkLst>
        </pc:spChg>
      </pc:sldChg>
      <pc:sldMasterChg chg="modSldLayout">
        <pc:chgData name="Ivana Ćurković" userId="ef1ab03d-41db-4eab-8b77-5186ad1b7adc" providerId="ADAL" clId="{76FA98D5-1D5F-48D5-B9C6-6B1843032048}" dt="2026-06-04T12:53:26.009" v="130"/>
        <pc:sldMasterMkLst>
          <pc:docMk/>
          <pc:sldMasterMk cId="3818337050" sldId="2147483676"/>
        </pc:sldMasterMkLst>
        <pc:sldLayoutChg chg="delSp">
          <pc:chgData name="Ivana Ćurković" userId="ef1ab03d-41db-4eab-8b77-5186ad1b7adc" providerId="ADAL" clId="{76FA98D5-1D5F-48D5-B9C6-6B1843032048}" dt="2026-06-04T12:53:26.009" v="130"/>
          <pc:sldLayoutMkLst>
            <pc:docMk/>
            <pc:sldMasterMk cId="3818337050" sldId="2147483676"/>
            <pc:sldLayoutMk cId="1769133809" sldId="2147483694"/>
          </pc:sldLayoutMkLst>
          <pc:spChg chg="del">
            <ac:chgData name="Ivana Ćurković" userId="ef1ab03d-41db-4eab-8b77-5186ad1b7adc" providerId="ADAL" clId="{76FA98D5-1D5F-48D5-B9C6-6B1843032048}" dt="2026-06-04T12:53:26.009" v="130"/>
            <ac:spMkLst>
              <pc:docMk/>
              <pc:sldMasterMk cId="3818337050" sldId="2147483676"/>
              <pc:sldLayoutMk cId="1769133809" sldId="2147483694"/>
              <ac:spMk id="135" creationId="{00000000-0000-0000-0000-000000000000}"/>
            </ac:spMkLst>
          </pc:spChg>
          <pc:picChg chg="del">
            <ac:chgData name="Ivana Ćurković" userId="ef1ab03d-41db-4eab-8b77-5186ad1b7adc" providerId="ADAL" clId="{76FA98D5-1D5F-48D5-B9C6-6B1843032048}" dt="2026-06-04T12:53:26.009" v="130"/>
            <ac:picMkLst>
              <pc:docMk/>
              <pc:sldMasterMk cId="3818337050" sldId="2147483676"/>
              <pc:sldLayoutMk cId="1769133809" sldId="2147483694"/>
              <ac:picMk id="134" creationId="{00000000-0000-0000-0000-000000000000}"/>
            </ac:picMkLst>
          </pc:picChg>
        </pc:sldLayoutChg>
        <pc:sldLayoutChg chg="delSp">
          <pc:chgData name="Ivana Ćurković" userId="ef1ab03d-41db-4eab-8b77-5186ad1b7adc" providerId="ADAL" clId="{76FA98D5-1D5F-48D5-B9C6-6B1843032048}" dt="2026-06-04T12:53:26.009" v="130"/>
          <pc:sldLayoutMkLst>
            <pc:docMk/>
            <pc:sldMasterMk cId="3818337050" sldId="2147483676"/>
            <pc:sldLayoutMk cId="3426355607" sldId="2147483695"/>
          </pc:sldLayoutMkLst>
          <pc:grpChg chg="del">
            <ac:chgData name="Ivana Ćurković" userId="ef1ab03d-41db-4eab-8b77-5186ad1b7adc" providerId="ADAL" clId="{76FA98D5-1D5F-48D5-B9C6-6B1843032048}" dt="2026-06-04T12:53:26.009" v="130"/>
            <ac:grpSpMkLst>
              <pc:docMk/>
              <pc:sldMasterMk cId="3818337050" sldId="2147483676"/>
              <pc:sldLayoutMk cId="3426355607" sldId="2147483695"/>
              <ac:grpSpMk id="130" creationId="{00000000-0000-0000-0000-000000000000}"/>
            </ac:grpSpMkLst>
          </pc:grpChg>
        </pc:sldLayoutChg>
      </pc:sldMasterChg>
    </pc:docChg>
  </pc:docChgLst>
  <pc:docChgLst>
    <pc:chgData name="Ivana Ćurković" userId="ef1ab03d-41db-4eab-8b77-5186ad1b7adc" providerId="ADAL" clId="{D9E3AF2D-959E-47DA-B165-F2FBBECAC10A}"/>
  </pc:docChgLst>
  <pc:docChgLst>
    <pc:chgData name="Ivana Ćurković" userId="ef1ab03d-41db-4eab-8b77-5186ad1b7adc" providerId="ADAL" clId="{BD917F15-BDF7-4540-AD45-B77CD52598E6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E72B6-D119-4A6F-A0FD-B120C8328FD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0050E50F-A2A6-4D6B-85D6-CCED089EAF6A}">
      <dgm:prSet/>
      <dgm:spPr/>
      <dgm:t>
        <a:bodyPr/>
        <a:lstStyle/>
        <a:p>
          <a:r>
            <a:rPr lang="hr-HR"/>
            <a:t>jedna od prvih velikih životnih odluka s kojima se susreću djeca odnosno mladi</a:t>
          </a:r>
        </a:p>
      </dgm:t>
    </dgm:pt>
    <dgm:pt modelId="{11FFDBE4-81FC-43C3-BA85-CF7CFF3F997F}" type="parTrans" cxnId="{5EF94F52-75D0-4539-848C-D308237555C7}">
      <dgm:prSet/>
      <dgm:spPr/>
      <dgm:t>
        <a:bodyPr/>
        <a:lstStyle/>
        <a:p>
          <a:endParaRPr lang="hr-HR"/>
        </a:p>
      </dgm:t>
    </dgm:pt>
    <dgm:pt modelId="{99C7B0A3-9F9C-4E46-86DF-37A669E04527}" type="sibTrans" cxnId="{5EF94F52-75D0-4539-848C-D308237555C7}">
      <dgm:prSet/>
      <dgm:spPr/>
      <dgm:t>
        <a:bodyPr/>
        <a:lstStyle/>
        <a:p>
          <a:endParaRPr lang="hr-HR"/>
        </a:p>
      </dgm:t>
    </dgm:pt>
    <dgm:pt modelId="{9D15478D-EC3B-4C4C-8DC8-0474CBC3AB5F}">
      <dgm:prSet/>
      <dgm:spPr/>
      <dgm:t>
        <a:bodyPr/>
        <a:lstStyle/>
        <a:p>
          <a:r>
            <a:rPr lang="hr-HR"/>
            <a:t>dubok i dugoročan utjecaj na daljnji razvoj pojedinca, njegovu profesionalnu orijentaciju i cjelokupnu budućnost</a:t>
          </a:r>
        </a:p>
      </dgm:t>
    </dgm:pt>
    <dgm:pt modelId="{BFE59324-AF24-4D65-9736-4E23D9042169}" type="parTrans" cxnId="{AB5CDE86-0D46-4940-A001-0DDF3BE62C2A}">
      <dgm:prSet/>
      <dgm:spPr/>
      <dgm:t>
        <a:bodyPr/>
        <a:lstStyle/>
        <a:p>
          <a:endParaRPr lang="hr-HR"/>
        </a:p>
      </dgm:t>
    </dgm:pt>
    <dgm:pt modelId="{03AD84CB-9FBC-40D9-98BC-EE8573633D92}" type="sibTrans" cxnId="{AB5CDE86-0D46-4940-A001-0DDF3BE62C2A}">
      <dgm:prSet/>
      <dgm:spPr/>
      <dgm:t>
        <a:bodyPr/>
        <a:lstStyle/>
        <a:p>
          <a:endParaRPr lang="hr-HR"/>
        </a:p>
      </dgm:t>
    </dgm:pt>
    <dgm:pt modelId="{44C50F18-6D5A-4186-88A9-E8D1C2EFA65C}">
      <dgm:prSet/>
      <dgm:spPr/>
      <dgm:t>
        <a:bodyPr/>
        <a:lstStyle/>
        <a:p>
          <a:r>
            <a:rPr lang="hr-HR"/>
            <a:t>važno pristupiti s pažnjom i promišljanjem, uzimajući u obzir različite faktore koji mogu utjecati na konačni izbor</a:t>
          </a:r>
        </a:p>
      </dgm:t>
    </dgm:pt>
    <dgm:pt modelId="{4F764EB2-1C2D-4D98-B0A7-54088AF59F7B}" type="parTrans" cxnId="{8437CE91-A0B3-4275-8414-797DE84ED527}">
      <dgm:prSet/>
      <dgm:spPr/>
      <dgm:t>
        <a:bodyPr/>
        <a:lstStyle/>
        <a:p>
          <a:endParaRPr lang="hr-HR"/>
        </a:p>
      </dgm:t>
    </dgm:pt>
    <dgm:pt modelId="{C7867CF6-3CC1-43AC-81F4-404CC392C2DB}" type="sibTrans" cxnId="{8437CE91-A0B3-4275-8414-797DE84ED527}">
      <dgm:prSet/>
      <dgm:spPr/>
      <dgm:t>
        <a:bodyPr/>
        <a:lstStyle/>
        <a:p>
          <a:endParaRPr lang="hr-HR"/>
        </a:p>
      </dgm:t>
    </dgm:pt>
    <dgm:pt modelId="{6F4F3EF8-28F0-47B0-BE9F-7EFC0D09FE70}" type="pres">
      <dgm:prSet presAssocID="{CD2E72B6-D119-4A6F-A0FD-B120C8328FD3}" presName="Name0" presStyleCnt="0">
        <dgm:presLayoutVars>
          <dgm:dir/>
          <dgm:resizeHandles val="exact"/>
        </dgm:presLayoutVars>
      </dgm:prSet>
      <dgm:spPr/>
    </dgm:pt>
    <dgm:pt modelId="{1904F8CD-B8A3-4678-B428-2B18C0070779}" type="pres">
      <dgm:prSet presAssocID="{0050E50F-A2A6-4D6B-85D6-CCED089EAF6A}" presName="node" presStyleLbl="node1" presStyleIdx="0" presStyleCnt="3">
        <dgm:presLayoutVars>
          <dgm:bulletEnabled val="1"/>
        </dgm:presLayoutVars>
      </dgm:prSet>
      <dgm:spPr/>
    </dgm:pt>
    <dgm:pt modelId="{F2D55959-4A31-46D4-8849-B92DE0B2C9A1}" type="pres">
      <dgm:prSet presAssocID="{99C7B0A3-9F9C-4E46-86DF-37A669E04527}" presName="sibTrans" presStyleCnt="0"/>
      <dgm:spPr/>
    </dgm:pt>
    <dgm:pt modelId="{8BF58398-6D03-4E05-B2DF-06580E4D688D}" type="pres">
      <dgm:prSet presAssocID="{9D15478D-EC3B-4C4C-8DC8-0474CBC3AB5F}" presName="node" presStyleLbl="node1" presStyleIdx="1" presStyleCnt="3">
        <dgm:presLayoutVars>
          <dgm:bulletEnabled val="1"/>
        </dgm:presLayoutVars>
      </dgm:prSet>
      <dgm:spPr/>
    </dgm:pt>
    <dgm:pt modelId="{8C756ACA-5CBC-40D5-AD63-D6A78BE9D44C}" type="pres">
      <dgm:prSet presAssocID="{03AD84CB-9FBC-40D9-98BC-EE8573633D92}" presName="sibTrans" presStyleCnt="0"/>
      <dgm:spPr/>
    </dgm:pt>
    <dgm:pt modelId="{433725F0-A153-46AF-9544-E2B5D6FAA3DA}" type="pres">
      <dgm:prSet presAssocID="{44C50F18-6D5A-4186-88A9-E8D1C2EFA65C}" presName="node" presStyleLbl="node1" presStyleIdx="2" presStyleCnt="3">
        <dgm:presLayoutVars>
          <dgm:bulletEnabled val="1"/>
        </dgm:presLayoutVars>
      </dgm:prSet>
      <dgm:spPr/>
    </dgm:pt>
  </dgm:ptLst>
  <dgm:cxnLst>
    <dgm:cxn modelId="{A7598A21-3A74-40FF-9D30-EF97E657FE6A}" type="presOf" srcId="{44C50F18-6D5A-4186-88A9-E8D1C2EFA65C}" destId="{433725F0-A153-46AF-9544-E2B5D6FAA3DA}" srcOrd="0" destOrd="0" presId="urn:microsoft.com/office/officeart/2005/8/layout/hList6"/>
    <dgm:cxn modelId="{9F8D7C35-473B-452C-8242-DC4886F5E33F}" type="presOf" srcId="{9D15478D-EC3B-4C4C-8DC8-0474CBC3AB5F}" destId="{8BF58398-6D03-4E05-B2DF-06580E4D688D}" srcOrd="0" destOrd="0" presId="urn:microsoft.com/office/officeart/2005/8/layout/hList6"/>
    <dgm:cxn modelId="{9933B950-F2B8-4612-A293-740E83C32033}" type="presOf" srcId="{0050E50F-A2A6-4D6B-85D6-CCED089EAF6A}" destId="{1904F8CD-B8A3-4678-B428-2B18C0070779}" srcOrd="0" destOrd="0" presId="urn:microsoft.com/office/officeart/2005/8/layout/hList6"/>
    <dgm:cxn modelId="{5EF94F52-75D0-4539-848C-D308237555C7}" srcId="{CD2E72B6-D119-4A6F-A0FD-B120C8328FD3}" destId="{0050E50F-A2A6-4D6B-85D6-CCED089EAF6A}" srcOrd="0" destOrd="0" parTransId="{11FFDBE4-81FC-43C3-BA85-CF7CFF3F997F}" sibTransId="{99C7B0A3-9F9C-4E46-86DF-37A669E04527}"/>
    <dgm:cxn modelId="{45C12379-9580-4097-99A1-6A4DE3B5C525}" type="presOf" srcId="{CD2E72B6-D119-4A6F-A0FD-B120C8328FD3}" destId="{6F4F3EF8-28F0-47B0-BE9F-7EFC0D09FE70}" srcOrd="0" destOrd="0" presId="urn:microsoft.com/office/officeart/2005/8/layout/hList6"/>
    <dgm:cxn modelId="{AB5CDE86-0D46-4940-A001-0DDF3BE62C2A}" srcId="{CD2E72B6-D119-4A6F-A0FD-B120C8328FD3}" destId="{9D15478D-EC3B-4C4C-8DC8-0474CBC3AB5F}" srcOrd="1" destOrd="0" parTransId="{BFE59324-AF24-4D65-9736-4E23D9042169}" sibTransId="{03AD84CB-9FBC-40D9-98BC-EE8573633D92}"/>
    <dgm:cxn modelId="{8437CE91-A0B3-4275-8414-797DE84ED527}" srcId="{CD2E72B6-D119-4A6F-A0FD-B120C8328FD3}" destId="{44C50F18-6D5A-4186-88A9-E8D1C2EFA65C}" srcOrd="2" destOrd="0" parTransId="{4F764EB2-1C2D-4D98-B0A7-54088AF59F7B}" sibTransId="{C7867CF6-3CC1-43AC-81F4-404CC392C2DB}"/>
    <dgm:cxn modelId="{20D1929B-D8DE-450B-8452-4BCAD197165A}" type="presParOf" srcId="{6F4F3EF8-28F0-47B0-BE9F-7EFC0D09FE70}" destId="{1904F8CD-B8A3-4678-B428-2B18C0070779}" srcOrd="0" destOrd="0" presId="urn:microsoft.com/office/officeart/2005/8/layout/hList6"/>
    <dgm:cxn modelId="{1F0C4CE6-D910-4C72-827D-CB1321592148}" type="presParOf" srcId="{6F4F3EF8-28F0-47B0-BE9F-7EFC0D09FE70}" destId="{F2D55959-4A31-46D4-8849-B92DE0B2C9A1}" srcOrd="1" destOrd="0" presId="urn:microsoft.com/office/officeart/2005/8/layout/hList6"/>
    <dgm:cxn modelId="{40E054E1-F3E0-4BA0-B607-E894277D6E47}" type="presParOf" srcId="{6F4F3EF8-28F0-47B0-BE9F-7EFC0D09FE70}" destId="{8BF58398-6D03-4E05-B2DF-06580E4D688D}" srcOrd="2" destOrd="0" presId="urn:microsoft.com/office/officeart/2005/8/layout/hList6"/>
    <dgm:cxn modelId="{631C10AB-EFA5-4234-A8D2-8EE7DCA0E912}" type="presParOf" srcId="{6F4F3EF8-28F0-47B0-BE9F-7EFC0D09FE70}" destId="{8C756ACA-5CBC-40D5-AD63-D6A78BE9D44C}" srcOrd="3" destOrd="0" presId="urn:microsoft.com/office/officeart/2005/8/layout/hList6"/>
    <dgm:cxn modelId="{FF5142F2-6E15-436D-B05B-0698DAAEAECF}" type="presParOf" srcId="{6F4F3EF8-28F0-47B0-BE9F-7EFC0D09FE70}" destId="{433725F0-A153-46AF-9544-E2B5D6FAA3D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5DB3F-D258-4B1E-9666-2750353E508C}" type="doc">
      <dgm:prSet loTypeId="urn:microsoft.com/office/officeart/2005/8/layout/hierarchy4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hr-HR"/>
        </a:p>
      </dgm:t>
    </dgm:pt>
    <dgm:pt modelId="{23C32CD6-D49A-49BC-99F8-D54ED9AB5AE3}">
      <dgm:prSet/>
      <dgm:spPr/>
      <dgm:t>
        <a:bodyPr/>
        <a:lstStyle/>
        <a:p>
          <a:r>
            <a:rPr lang="hr-HR" b="0" i="0" dirty="0"/>
            <a:t>Poznavanje samoga sebe </a:t>
          </a:r>
          <a:r>
            <a:rPr lang="hr-HR" b="0" i="1" dirty="0"/>
            <a:t>(vrijednosti, interesi, sposobnosti)</a:t>
          </a:r>
          <a:endParaRPr lang="hr-HR" i="1" dirty="0"/>
        </a:p>
      </dgm:t>
    </dgm:pt>
    <dgm:pt modelId="{9796EB84-1420-48D7-B961-4F8D902BBEE5}" type="parTrans" cxnId="{6678D972-8F37-4041-B4E0-9EBF8B603346}">
      <dgm:prSet/>
      <dgm:spPr/>
      <dgm:t>
        <a:bodyPr/>
        <a:lstStyle/>
        <a:p>
          <a:endParaRPr lang="hr-HR"/>
        </a:p>
      </dgm:t>
    </dgm:pt>
    <dgm:pt modelId="{5D95D487-F2EA-4F5D-B5CD-9F8FD00298BE}" type="sibTrans" cxnId="{6678D972-8F37-4041-B4E0-9EBF8B603346}">
      <dgm:prSet/>
      <dgm:spPr/>
      <dgm:t>
        <a:bodyPr/>
        <a:lstStyle/>
        <a:p>
          <a:endParaRPr lang="hr-HR"/>
        </a:p>
      </dgm:t>
    </dgm:pt>
    <dgm:pt modelId="{01058F96-8F8E-4F2E-BD97-C5E3C18673AB}">
      <dgm:prSet/>
      <dgm:spPr/>
      <dgm:t>
        <a:bodyPr/>
        <a:lstStyle/>
        <a:p>
          <a:r>
            <a:rPr lang="hr-HR" b="0" i="0"/>
            <a:t>Poznavanje zanimanja</a:t>
          </a:r>
          <a:endParaRPr lang="hr-HR"/>
        </a:p>
      </dgm:t>
    </dgm:pt>
    <dgm:pt modelId="{F19F6702-266B-461B-B9EA-656ED9A83A51}" type="parTrans" cxnId="{B741EC26-1BD9-48C2-9010-39DDF134107B}">
      <dgm:prSet/>
      <dgm:spPr/>
      <dgm:t>
        <a:bodyPr/>
        <a:lstStyle/>
        <a:p>
          <a:endParaRPr lang="hr-HR"/>
        </a:p>
      </dgm:t>
    </dgm:pt>
    <dgm:pt modelId="{BB4588D8-7235-4622-B856-4832415F0533}" type="sibTrans" cxnId="{B741EC26-1BD9-48C2-9010-39DDF134107B}">
      <dgm:prSet/>
      <dgm:spPr/>
      <dgm:t>
        <a:bodyPr/>
        <a:lstStyle/>
        <a:p>
          <a:endParaRPr lang="hr-HR"/>
        </a:p>
      </dgm:t>
    </dgm:pt>
    <dgm:pt modelId="{407D2A84-4ABE-4439-85F8-275EAC6C0321}">
      <dgm:prSet/>
      <dgm:spPr/>
      <dgm:t>
        <a:bodyPr/>
        <a:lstStyle/>
        <a:p>
          <a:r>
            <a:rPr lang="hr-HR" b="0" i="0" dirty="0"/>
            <a:t>Poznavanje mogućnosti obrazovanja</a:t>
          </a:r>
          <a:endParaRPr lang="hr-HR" dirty="0"/>
        </a:p>
      </dgm:t>
    </dgm:pt>
    <dgm:pt modelId="{94E3F122-C772-492F-9742-F959070B4610}" type="parTrans" cxnId="{F369F5B4-9067-44F7-BBD8-247F37877FB1}">
      <dgm:prSet/>
      <dgm:spPr/>
      <dgm:t>
        <a:bodyPr/>
        <a:lstStyle/>
        <a:p>
          <a:endParaRPr lang="hr-HR"/>
        </a:p>
      </dgm:t>
    </dgm:pt>
    <dgm:pt modelId="{8FDBBD87-A87A-44B3-B2F5-8B909940B82D}" type="sibTrans" cxnId="{F369F5B4-9067-44F7-BBD8-247F37877FB1}">
      <dgm:prSet/>
      <dgm:spPr/>
      <dgm:t>
        <a:bodyPr/>
        <a:lstStyle/>
        <a:p>
          <a:endParaRPr lang="hr-HR"/>
        </a:p>
      </dgm:t>
    </dgm:pt>
    <dgm:pt modelId="{7541B858-D325-4C20-B1D4-4C4B23261583}">
      <dgm:prSet/>
      <dgm:spPr/>
      <dgm:t>
        <a:bodyPr/>
        <a:lstStyle/>
        <a:p>
          <a:r>
            <a:rPr lang="hr-HR" b="0" i="0"/>
            <a:t>Poznavanje potreba za određenim zanimanjem</a:t>
          </a:r>
          <a:endParaRPr lang="hr-HR"/>
        </a:p>
      </dgm:t>
    </dgm:pt>
    <dgm:pt modelId="{85B59E5D-9997-4F9C-A5F1-7C58C2B02EE1}" type="parTrans" cxnId="{9A896F9F-75C7-4201-AFA9-282586D174C7}">
      <dgm:prSet/>
      <dgm:spPr/>
      <dgm:t>
        <a:bodyPr/>
        <a:lstStyle/>
        <a:p>
          <a:endParaRPr lang="hr-HR"/>
        </a:p>
      </dgm:t>
    </dgm:pt>
    <dgm:pt modelId="{DEBE1FAF-F754-4B6B-850F-FE5C1BFCCAFB}" type="sibTrans" cxnId="{9A896F9F-75C7-4201-AFA9-282586D174C7}">
      <dgm:prSet/>
      <dgm:spPr/>
      <dgm:t>
        <a:bodyPr/>
        <a:lstStyle/>
        <a:p>
          <a:endParaRPr lang="hr-HR"/>
        </a:p>
      </dgm:t>
    </dgm:pt>
    <dgm:pt modelId="{0757C6F7-B7F5-4E0A-BFF7-BD4BFCCF1F2E}" type="pres">
      <dgm:prSet presAssocID="{53D5DB3F-D258-4B1E-9666-2750353E50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F63CC7-76A7-460F-9538-8A09B490B830}" type="pres">
      <dgm:prSet presAssocID="{23C32CD6-D49A-49BC-99F8-D54ED9AB5AE3}" presName="vertOne" presStyleCnt="0"/>
      <dgm:spPr/>
    </dgm:pt>
    <dgm:pt modelId="{D6E8CE99-1FF0-4B7A-99F5-9B1DB77E8E3D}" type="pres">
      <dgm:prSet presAssocID="{23C32CD6-D49A-49BC-99F8-D54ED9AB5AE3}" presName="txOne" presStyleLbl="node0" presStyleIdx="0" presStyleCnt="4">
        <dgm:presLayoutVars>
          <dgm:chPref val="3"/>
        </dgm:presLayoutVars>
      </dgm:prSet>
      <dgm:spPr/>
    </dgm:pt>
    <dgm:pt modelId="{72192515-D77D-42D4-9619-5EEADA8F46B7}" type="pres">
      <dgm:prSet presAssocID="{23C32CD6-D49A-49BC-99F8-D54ED9AB5AE3}" presName="horzOne" presStyleCnt="0"/>
      <dgm:spPr/>
    </dgm:pt>
    <dgm:pt modelId="{1EF8F9B2-4E29-49E9-AD2C-276700787817}" type="pres">
      <dgm:prSet presAssocID="{5D95D487-F2EA-4F5D-B5CD-9F8FD00298BE}" presName="sibSpaceOne" presStyleCnt="0"/>
      <dgm:spPr/>
    </dgm:pt>
    <dgm:pt modelId="{1A13D73B-BA74-4C79-9855-13508F272488}" type="pres">
      <dgm:prSet presAssocID="{01058F96-8F8E-4F2E-BD97-C5E3C18673AB}" presName="vertOne" presStyleCnt="0"/>
      <dgm:spPr/>
    </dgm:pt>
    <dgm:pt modelId="{A43ABC93-CF4B-42A4-A1BB-8CFBA308B564}" type="pres">
      <dgm:prSet presAssocID="{01058F96-8F8E-4F2E-BD97-C5E3C18673AB}" presName="txOne" presStyleLbl="node0" presStyleIdx="1" presStyleCnt="4">
        <dgm:presLayoutVars>
          <dgm:chPref val="3"/>
        </dgm:presLayoutVars>
      </dgm:prSet>
      <dgm:spPr/>
    </dgm:pt>
    <dgm:pt modelId="{98260D6C-3DCE-420B-BCDF-6CE1FBBE12AE}" type="pres">
      <dgm:prSet presAssocID="{01058F96-8F8E-4F2E-BD97-C5E3C18673AB}" presName="horzOne" presStyleCnt="0"/>
      <dgm:spPr/>
    </dgm:pt>
    <dgm:pt modelId="{B61524AD-9046-4E73-8EF3-DF52A478868D}" type="pres">
      <dgm:prSet presAssocID="{BB4588D8-7235-4622-B856-4832415F0533}" presName="sibSpaceOne" presStyleCnt="0"/>
      <dgm:spPr/>
    </dgm:pt>
    <dgm:pt modelId="{6F1A5D09-1784-4D7E-B509-AED6DD94E05E}" type="pres">
      <dgm:prSet presAssocID="{407D2A84-4ABE-4439-85F8-275EAC6C0321}" presName="vertOne" presStyleCnt="0"/>
      <dgm:spPr/>
    </dgm:pt>
    <dgm:pt modelId="{763BD4B1-ECE3-40A3-B18C-3A111F03DCF9}" type="pres">
      <dgm:prSet presAssocID="{407D2A84-4ABE-4439-85F8-275EAC6C0321}" presName="txOne" presStyleLbl="node0" presStyleIdx="2" presStyleCnt="4">
        <dgm:presLayoutVars>
          <dgm:chPref val="3"/>
        </dgm:presLayoutVars>
      </dgm:prSet>
      <dgm:spPr/>
    </dgm:pt>
    <dgm:pt modelId="{BC973E61-C526-49BC-835B-EADD4F85E11B}" type="pres">
      <dgm:prSet presAssocID="{407D2A84-4ABE-4439-85F8-275EAC6C0321}" presName="horzOne" presStyleCnt="0"/>
      <dgm:spPr/>
    </dgm:pt>
    <dgm:pt modelId="{6587A4C9-4A5A-41B8-B732-6E930EB4DCC4}" type="pres">
      <dgm:prSet presAssocID="{8FDBBD87-A87A-44B3-B2F5-8B909940B82D}" presName="sibSpaceOne" presStyleCnt="0"/>
      <dgm:spPr/>
    </dgm:pt>
    <dgm:pt modelId="{2214EB0A-73B2-4B47-921A-B73A1C8EDCC3}" type="pres">
      <dgm:prSet presAssocID="{7541B858-D325-4C20-B1D4-4C4B23261583}" presName="vertOne" presStyleCnt="0"/>
      <dgm:spPr/>
    </dgm:pt>
    <dgm:pt modelId="{596771BE-0900-4398-96D1-DB2D4BE58108}" type="pres">
      <dgm:prSet presAssocID="{7541B858-D325-4C20-B1D4-4C4B23261583}" presName="txOne" presStyleLbl="node0" presStyleIdx="3" presStyleCnt="4">
        <dgm:presLayoutVars>
          <dgm:chPref val="3"/>
        </dgm:presLayoutVars>
      </dgm:prSet>
      <dgm:spPr/>
    </dgm:pt>
    <dgm:pt modelId="{D44EFC99-75FA-4E83-AE75-45FD8925F958}" type="pres">
      <dgm:prSet presAssocID="{7541B858-D325-4C20-B1D4-4C4B23261583}" presName="horzOne" presStyleCnt="0"/>
      <dgm:spPr/>
    </dgm:pt>
  </dgm:ptLst>
  <dgm:cxnLst>
    <dgm:cxn modelId="{2AFF521A-6CE9-4EAD-B30D-19B7A4A1DC1A}" type="presOf" srcId="{23C32CD6-D49A-49BC-99F8-D54ED9AB5AE3}" destId="{D6E8CE99-1FF0-4B7A-99F5-9B1DB77E8E3D}" srcOrd="0" destOrd="0" presId="urn:microsoft.com/office/officeart/2005/8/layout/hierarchy4"/>
    <dgm:cxn modelId="{B741EC26-1BD9-48C2-9010-39DDF134107B}" srcId="{53D5DB3F-D258-4B1E-9666-2750353E508C}" destId="{01058F96-8F8E-4F2E-BD97-C5E3C18673AB}" srcOrd="1" destOrd="0" parTransId="{F19F6702-266B-461B-B9EA-656ED9A83A51}" sibTransId="{BB4588D8-7235-4622-B856-4832415F0533}"/>
    <dgm:cxn modelId="{520B1C30-1AA9-4457-BEF4-3E70ACE854E7}" type="presOf" srcId="{407D2A84-4ABE-4439-85F8-275EAC6C0321}" destId="{763BD4B1-ECE3-40A3-B18C-3A111F03DCF9}" srcOrd="0" destOrd="0" presId="urn:microsoft.com/office/officeart/2005/8/layout/hierarchy4"/>
    <dgm:cxn modelId="{BFEBDF5B-B7EA-4FB7-9BF6-B8EF05C35176}" type="presOf" srcId="{53D5DB3F-D258-4B1E-9666-2750353E508C}" destId="{0757C6F7-B7F5-4E0A-BFF7-BD4BFCCF1F2E}" srcOrd="0" destOrd="0" presId="urn:microsoft.com/office/officeart/2005/8/layout/hierarchy4"/>
    <dgm:cxn modelId="{5C6EE047-A976-498E-9EBF-95D1A68AE60D}" type="presOf" srcId="{7541B858-D325-4C20-B1D4-4C4B23261583}" destId="{596771BE-0900-4398-96D1-DB2D4BE58108}" srcOrd="0" destOrd="0" presId="urn:microsoft.com/office/officeart/2005/8/layout/hierarchy4"/>
    <dgm:cxn modelId="{6678D972-8F37-4041-B4E0-9EBF8B603346}" srcId="{53D5DB3F-D258-4B1E-9666-2750353E508C}" destId="{23C32CD6-D49A-49BC-99F8-D54ED9AB5AE3}" srcOrd="0" destOrd="0" parTransId="{9796EB84-1420-48D7-B961-4F8D902BBEE5}" sibTransId="{5D95D487-F2EA-4F5D-B5CD-9F8FD00298BE}"/>
    <dgm:cxn modelId="{9A896F9F-75C7-4201-AFA9-282586D174C7}" srcId="{53D5DB3F-D258-4B1E-9666-2750353E508C}" destId="{7541B858-D325-4C20-B1D4-4C4B23261583}" srcOrd="3" destOrd="0" parTransId="{85B59E5D-9997-4F9C-A5F1-7C58C2B02EE1}" sibTransId="{DEBE1FAF-F754-4B6B-850F-FE5C1BFCCAFB}"/>
    <dgm:cxn modelId="{F369F5B4-9067-44F7-BBD8-247F37877FB1}" srcId="{53D5DB3F-D258-4B1E-9666-2750353E508C}" destId="{407D2A84-4ABE-4439-85F8-275EAC6C0321}" srcOrd="2" destOrd="0" parTransId="{94E3F122-C772-492F-9742-F959070B4610}" sibTransId="{8FDBBD87-A87A-44B3-B2F5-8B909940B82D}"/>
    <dgm:cxn modelId="{B924EBBD-014A-4E76-8EF4-D0FD8B44D076}" type="presOf" srcId="{01058F96-8F8E-4F2E-BD97-C5E3C18673AB}" destId="{A43ABC93-CF4B-42A4-A1BB-8CFBA308B564}" srcOrd="0" destOrd="0" presId="urn:microsoft.com/office/officeart/2005/8/layout/hierarchy4"/>
    <dgm:cxn modelId="{963B3463-88C8-4694-B867-5852B3A69BEA}" type="presParOf" srcId="{0757C6F7-B7F5-4E0A-BFF7-BD4BFCCF1F2E}" destId="{47F63CC7-76A7-460F-9538-8A09B490B830}" srcOrd="0" destOrd="0" presId="urn:microsoft.com/office/officeart/2005/8/layout/hierarchy4"/>
    <dgm:cxn modelId="{94E32EC2-9144-49AA-8BBB-0C8065FFF03A}" type="presParOf" srcId="{47F63CC7-76A7-460F-9538-8A09B490B830}" destId="{D6E8CE99-1FF0-4B7A-99F5-9B1DB77E8E3D}" srcOrd="0" destOrd="0" presId="urn:microsoft.com/office/officeart/2005/8/layout/hierarchy4"/>
    <dgm:cxn modelId="{213B488F-AD19-41F3-AF88-786ED294F68A}" type="presParOf" srcId="{47F63CC7-76A7-460F-9538-8A09B490B830}" destId="{72192515-D77D-42D4-9619-5EEADA8F46B7}" srcOrd="1" destOrd="0" presId="urn:microsoft.com/office/officeart/2005/8/layout/hierarchy4"/>
    <dgm:cxn modelId="{3E817E5D-2E0B-4644-8DF3-74E5771E5F25}" type="presParOf" srcId="{0757C6F7-B7F5-4E0A-BFF7-BD4BFCCF1F2E}" destId="{1EF8F9B2-4E29-49E9-AD2C-276700787817}" srcOrd="1" destOrd="0" presId="urn:microsoft.com/office/officeart/2005/8/layout/hierarchy4"/>
    <dgm:cxn modelId="{B8B4B223-F3F2-4618-94D8-12460DCDFF49}" type="presParOf" srcId="{0757C6F7-B7F5-4E0A-BFF7-BD4BFCCF1F2E}" destId="{1A13D73B-BA74-4C79-9855-13508F272488}" srcOrd="2" destOrd="0" presId="urn:microsoft.com/office/officeart/2005/8/layout/hierarchy4"/>
    <dgm:cxn modelId="{592B0034-5A49-40D4-8781-E13313B9D794}" type="presParOf" srcId="{1A13D73B-BA74-4C79-9855-13508F272488}" destId="{A43ABC93-CF4B-42A4-A1BB-8CFBA308B564}" srcOrd="0" destOrd="0" presId="urn:microsoft.com/office/officeart/2005/8/layout/hierarchy4"/>
    <dgm:cxn modelId="{429B5F07-1D4D-4994-BC0D-46BE1824A343}" type="presParOf" srcId="{1A13D73B-BA74-4C79-9855-13508F272488}" destId="{98260D6C-3DCE-420B-BCDF-6CE1FBBE12AE}" srcOrd="1" destOrd="0" presId="urn:microsoft.com/office/officeart/2005/8/layout/hierarchy4"/>
    <dgm:cxn modelId="{DE4B90DC-0AF5-413E-B190-CC3AF5E1C83A}" type="presParOf" srcId="{0757C6F7-B7F5-4E0A-BFF7-BD4BFCCF1F2E}" destId="{B61524AD-9046-4E73-8EF3-DF52A478868D}" srcOrd="3" destOrd="0" presId="urn:microsoft.com/office/officeart/2005/8/layout/hierarchy4"/>
    <dgm:cxn modelId="{0888B202-218D-49B5-8478-D516C3BEFE27}" type="presParOf" srcId="{0757C6F7-B7F5-4E0A-BFF7-BD4BFCCF1F2E}" destId="{6F1A5D09-1784-4D7E-B509-AED6DD94E05E}" srcOrd="4" destOrd="0" presId="urn:microsoft.com/office/officeart/2005/8/layout/hierarchy4"/>
    <dgm:cxn modelId="{47F96279-CFA0-4E23-AAF4-CDBC5A98F465}" type="presParOf" srcId="{6F1A5D09-1784-4D7E-B509-AED6DD94E05E}" destId="{763BD4B1-ECE3-40A3-B18C-3A111F03DCF9}" srcOrd="0" destOrd="0" presId="urn:microsoft.com/office/officeart/2005/8/layout/hierarchy4"/>
    <dgm:cxn modelId="{F5497C18-9695-41B6-A910-E2CC7669B525}" type="presParOf" srcId="{6F1A5D09-1784-4D7E-B509-AED6DD94E05E}" destId="{BC973E61-C526-49BC-835B-EADD4F85E11B}" srcOrd="1" destOrd="0" presId="urn:microsoft.com/office/officeart/2005/8/layout/hierarchy4"/>
    <dgm:cxn modelId="{E7418105-9020-49B9-A285-59E5B488C4BE}" type="presParOf" srcId="{0757C6F7-B7F5-4E0A-BFF7-BD4BFCCF1F2E}" destId="{6587A4C9-4A5A-41B8-B732-6E930EB4DCC4}" srcOrd="5" destOrd="0" presId="urn:microsoft.com/office/officeart/2005/8/layout/hierarchy4"/>
    <dgm:cxn modelId="{653B09C5-FF99-44E0-A0E9-786F96D18338}" type="presParOf" srcId="{0757C6F7-B7F5-4E0A-BFF7-BD4BFCCF1F2E}" destId="{2214EB0A-73B2-4B47-921A-B73A1C8EDCC3}" srcOrd="6" destOrd="0" presId="urn:microsoft.com/office/officeart/2005/8/layout/hierarchy4"/>
    <dgm:cxn modelId="{83B7B213-17D6-4AC9-B1F8-EA0E74C29E7E}" type="presParOf" srcId="{2214EB0A-73B2-4B47-921A-B73A1C8EDCC3}" destId="{596771BE-0900-4398-96D1-DB2D4BE58108}" srcOrd="0" destOrd="0" presId="urn:microsoft.com/office/officeart/2005/8/layout/hierarchy4"/>
    <dgm:cxn modelId="{49C07EF8-C9B1-40D0-B71F-84226B279F08}" type="presParOf" srcId="{2214EB0A-73B2-4B47-921A-B73A1C8EDCC3}" destId="{D44EFC99-75FA-4E83-AE75-45FD8925F9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F4229-F628-4103-9ADB-31C0C8ED94A2}" type="doc">
      <dgm:prSet loTypeId="urn:microsoft.com/office/officeart/2005/8/layout/vList2" loCatId="list" qsTypeId="urn:microsoft.com/office/officeart/2009/2/quickstyle/3d8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1272A3F-805A-445B-A685-8CCADC51D221}">
      <dgm:prSet/>
      <dgm:spPr/>
      <dgm:t>
        <a:bodyPr/>
        <a:lstStyle/>
        <a:p>
          <a:r>
            <a:rPr lang="hr-HR" b="0" i="0" dirty="0"/>
            <a:t>pravo upisa u prvi razred srednje škole imaju svi kandidati nakon završenog osnovnog obrazovanja, pod jednakim uvjetima u okviru broja utvrđenog odlukom o upisu koju za svaku školsku godinu donosi ministar nadležan za obrazovanje </a:t>
          </a:r>
          <a:endParaRPr lang="hr-HR" dirty="0"/>
        </a:p>
      </dgm:t>
    </dgm:pt>
    <dgm:pt modelId="{CE399423-03F5-42BA-93D2-0A29E61E750B}" type="parTrans" cxnId="{995EC8FE-9C0B-43F1-835F-CF4DCD89F093}">
      <dgm:prSet/>
      <dgm:spPr/>
      <dgm:t>
        <a:bodyPr/>
        <a:lstStyle/>
        <a:p>
          <a:endParaRPr lang="hr-HR"/>
        </a:p>
      </dgm:t>
    </dgm:pt>
    <dgm:pt modelId="{DABCE761-25C0-4CB7-B7C5-4F22B5FA556F}" type="sibTrans" cxnId="{995EC8FE-9C0B-43F1-835F-CF4DCD89F093}">
      <dgm:prSet/>
      <dgm:spPr/>
      <dgm:t>
        <a:bodyPr/>
        <a:lstStyle/>
        <a:p>
          <a:endParaRPr lang="hr-HR"/>
        </a:p>
      </dgm:t>
    </dgm:pt>
    <dgm:pt modelId="{1972901A-7E0E-4B3B-9ADE-60160DCF4B89}">
      <dgm:prSet/>
      <dgm:spPr/>
      <dgm:t>
        <a:bodyPr/>
        <a:lstStyle/>
        <a:p>
          <a:r>
            <a:rPr lang="hr-HR" b="0" i="0"/>
            <a:t>u svakome upisnom roku kandidat može prijaviti </a:t>
          </a:r>
          <a:r>
            <a:rPr lang="hr-HR" b="1" i="0"/>
            <a:t>najviše 6 odabira programa obrazovanja</a:t>
          </a:r>
          <a:endParaRPr lang="hr-HR"/>
        </a:p>
      </dgm:t>
    </dgm:pt>
    <dgm:pt modelId="{AC8F2755-4AC2-4477-B108-D404F9ADEA8E}" type="parTrans" cxnId="{4FDF28CE-507E-4299-866A-385BE3214F93}">
      <dgm:prSet/>
      <dgm:spPr/>
      <dgm:t>
        <a:bodyPr/>
        <a:lstStyle/>
        <a:p>
          <a:endParaRPr lang="hr-HR"/>
        </a:p>
      </dgm:t>
    </dgm:pt>
    <dgm:pt modelId="{447ECB28-E71D-49AD-9000-05E23C2ABF84}" type="sibTrans" cxnId="{4FDF28CE-507E-4299-866A-385BE3214F93}">
      <dgm:prSet/>
      <dgm:spPr/>
      <dgm:t>
        <a:bodyPr/>
        <a:lstStyle/>
        <a:p>
          <a:endParaRPr lang="hr-HR"/>
        </a:p>
      </dgm:t>
    </dgm:pt>
    <dgm:pt modelId="{A0FC80D7-3F56-40C0-9221-812660923A31}" type="pres">
      <dgm:prSet presAssocID="{D81F4229-F628-4103-9ADB-31C0C8ED94A2}" presName="linear" presStyleCnt="0">
        <dgm:presLayoutVars>
          <dgm:animLvl val="lvl"/>
          <dgm:resizeHandles val="exact"/>
        </dgm:presLayoutVars>
      </dgm:prSet>
      <dgm:spPr/>
    </dgm:pt>
    <dgm:pt modelId="{09AF0137-172B-4C74-B190-7EE3724E28D0}" type="pres">
      <dgm:prSet presAssocID="{61272A3F-805A-445B-A685-8CCADC51D2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8DF3B7-6BA4-4E87-8090-2365D7F98B09}" type="pres">
      <dgm:prSet presAssocID="{DABCE761-25C0-4CB7-B7C5-4F22B5FA556F}" presName="spacer" presStyleCnt="0"/>
      <dgm:spPr/>
    </dgm:pt>
    <dgm:pt modelId="{2E2BE9FD-72ED-4610-818C-40700CDA2A19}" type="pres">
      <dgm:prSet presAssocID="{1972901A-7E0E-4B3B-9ADE-60160DCF4B8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155324A-D206-493A-877E-D326E513C354}" type="presOf" srcId="{61272A3F-805A-445B-A685-8CCADC51D221}" destId="{09AF0137-172B-4C74-B190-7EE3724E28D0}" srcOrd="0" destOrd="0" presId="urn:microsoft.com/office/officeart/2005/8/layout/vList2"/>
    <dgm:cxn modelId="{1794E9A1-8F3A-48C0-A12B-FE20BCA726AE}" type="presOf" srcId="{1972901A-7E0E-4B3B-9ADE-60160DCF4B89}" destId="{2E2BE9FD-72ED-4610-818C-40700CDA2A19}" srcOrd="0" destOrd="0" presId="urn:microsoft.com/office/officeart/2005/8/layout/vList2"/>
    <dgm:cxn modelId="{4FDF28CE-507E-4299-866A-385BE3214F93}" srcId="{D81F4229-F628-4103-9ADB-31C0C8ED94A2}" destId="{1972901A-7E0E-4B3B-9ADE-60160DCF4B89}" srcOrd="1" destOrd="0" parTransId="{AC8F2755-4AC2-4477-B108-D404F9ADEA8E}" sibTransId="{447ECB28-E71D-49AD-9000-05E23C2ABF84}"/>
    <dgm:cxn modelId="{EBE268F8-4D00-42AF-B7C4-8A04FEC7F82F}" type="presOf" srcId="{D81F4229-F628-4103-9ADB-31C0C8ED94A2}" destId="{A0FC80D7-3F56-40C0-9221-812660923A31}" srcOrd="0" destOrd="0" presId="urn:microsoft.com/office/officeart/2005/8/layout/vList2"/>
    <dgm:cxn modelId="{995EC8FE-9C0B-43F1-835F-CF4DCD89F093}" srcId="{D81F4229-F628-4103-9ADB-31C0C8ED94A2}" destId="{61272A3F-805A-445B-A685-8CCADC51D221}" srcOrd="0" destOrd="0" parTransId="{CE399423-03F5-42BA-93D2-0A29E61E750B}" sibTransId="{DABCE761-25C0-4CB7-B7C5-4F22B5FA556F}"/>
    <dgm:cxn modelId="{99C44168-2723-4948-A085-AF16E0091D48}" type="presParOf" srcId="{A0FC80D7-3F56-40C0-9221-812660923A31}" destId="{09AF0137-172B-4C74-B190-7EE3724E28D0}" srcOrd="0" destOrd="0" presId="urn:microsoft.com/office/officeart/2005/8/layout/vList2"/>
    <dgm:cxn modelId="{214482C6-C443-413A-9666-89B9CE078827}" type="presParOf" srcId="{A0FC80D7-3F56-40C0-9221-812660923A31}" destId="{C98DF3B7-6BA4-4E87-8090-2365D7F98B09}" srcOrd="1" destOrd="0" presId="urn:microsoft.com/office/officeart/2005/8/layout/vList2"/>
    <dgm:cxn modelId="{3FC67404-A6B8-4E06-940E-B9BA38E570CD}" type="presParOf" srcId="{A0FC80D7-3F56-40C0-9221-812660923A31}" destId="{2E2BE9FD-72ED-4610-818C-40700CDA2A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FE5801-0D1B-48F0-93C2-EF555BDDCC81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hr-HR"/>
        </a:p>
      </dgm:t>
    </dgm:pt>
    <dgm:pt modelId="{AC43F05B-E36A-41F1-B638-DCFD1C8F49C0}">
      <dgm:prSet/>
      <dgm:spPr/>
      <dgm:t>
        <a:bodyPr/>
        <a:lstStyle/>
        <a:p>
          <a:r>
            <a:rPr lang="hr-HR" b="1" i="0"/>
            <a:t>prosjeci zaključnih ocjena </a:t>
          </a:r>
          <a:r>
            <a:rPr lang="hr-HR" b="0" i="0"/>
            <a:t>iz svih nastavnih predmeta na dvije decimale u posljednja četiri razreda osnovnog obrazovanja </a:t>
          </a:r>
          <a:r>
            <a:rPr lang="hr-HR" b="0" i="0">
              <a:sym typeface="Wingdings" panose="05000000000000000000" pitchFamily="2" charset="2"/>
            </a:rPr>
            <a:t></a:t>
          </a:r>
          <a:r>
            <a:rPr lang="hr-HR" b="0" i="0"/>
            <a:t> </a:t>
          </a:r>
          <a:r>
            <a:rPr lang="hr-HR" b="1" i="0"/>
            <a:t>najviše 20 bodova</a:t>
          </a:r>
          <a:endParaRPr lang="hr-HR"/>
        </a:p>
      </dgm:t>
    </dgm:pt>
    <dgm:pt modelId="{78A53B01-470B-4A5D-8B23-540A3A1AB3B9}" type="parTrans" cxnId="{87CE5D64-2028-44AD-B8CB-E96E0861541D}">
      <dgm:prSet/>
      <dgm:spPr/>
      <dgm:t>
        <a:bodyPr/>
        <a:lstStyle/>
        <a:p>
          <a:endParaRPr lang="hr-HR"/>
        </a:p>
      </dgm:t>
    </dgm:pt>
    <dgm:pt modelId="{E206AD9F-9B55-4D8F-A182-F051CA428A23}" type="sibTrans" cxnId="{87CE5D64-2028-44AD-B8CB-E96E0861541D}">
      <dgm:prSet/>
      <dgm:spPr/>
      <dgm:t>
        <a:bodyPr/>
        <a:lstStyle/>
        <a:p>
          <a:endParaRPr lang="hr-HR"/>
        </a:p>
      </dgm:t>
    </dgm:pt>
    <dgm:pt modelId="{0BE7C20B-3B2C-41A5-8411-899C3989FEC9}" type="pres">
      <dgm:prSet presAssocID="{96FE5801-0D1B-48F0-93C2-EF555BDDCC81}" presName="linear" presStyleCnt="0">
        <dgm:presLayoutVars>
          <dgm:animLvl val="lvl"/>
          <dgm:resizeHandles val="exact"/>
        </dgm:presLayoutVars>
      </dgm:prSet>
      <dgm:spPr/>
    </dgm:pt>
    <dgm:pt modelId="{781F76E8-41CF-408D-AAA8-DEF322B706F2}" type="pres">
      <dgm:prSet presAssocID="{AC43F05B-E36A-41F1-B638-DCFD1C8F49C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614A19-0C2C-42E8-98C6-B0977FDA8C9E}" type="presOf" srcId="{AC43F05B-E36A-41F1-B638-DCFD1C8F49C0}" destId="{781F76E8-41CF-408D-AAA8-DEF322B706F2}" srcOrd="0" destOrd="0" presId="urn:microsoft.com/office/officeart/2005/8/layout/vList2"/>
    <dgm:cxn modelId="{87CE5D64-2028-44AD-B8CB-E96E0861541D}" srcId="{96FE5801-0D1B-48F0-93C2-EF555BDDCC81}" destId="{AC43F05B-E36A-41F1-B638-DCFD1C8F49C0}" srcOrd="0" destOrd="0" parTransId="{78A53B01-470B-4A5D-8B23-540A3A1AB3B9}" sibTransId="{E206AD9F-9B55-4D8F-A182-F051CA428A23}"/>
    <dgm:cxn modelId="{3062DCA4-EA8B-4CEE-BD65-5C31AEA22463}" type="presOf" srcId="{96FE5801-0D1B-48F0-93C2-EF555BDDCC81}" destId="{0BE7C20B-3B2C-41A5-8411-899C3989FEC9}" srcOrd="0" destOrd="0" presId="urn:microsoft.com/office/officeart/2005/8/layout/vList2"/>
    <dgm:cxn modelId="{9532CECD-707E-47B0-944A-C5A776071BF2}" type="presParOf" srcId="{0BE7C20B-3B2C-41A5-8411-899C3989FEC9}" destId="{781F76E8-41CF-408D-AAA8-DEF322B706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5A0C6-4B7E-4AF0-A54D-80F01ECDF5E9}" type="doc">
      <dgm:prSet loTypeId="urn:microsoft.com/office/officeart/2005/8/layout/default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hr-HR"/>
        </a:p>
      </dgm:t>
    </dgm:pt>
    <dgm:pt modelId="{73728296-58E5-4357-86E1-1843DA8463C5}">
      <dgm:prSet custT="1"/>
      <dgm:spPr/>
      <dgm:t>
        <a:bodyPr/>
        <a:lstStyle/>
        <a:p>
          <a:r>
            <a:rPr lang="hr-HR" sz="2000" b="0" i="0" dirty="0"/>
            <a:t>Provjera posebnih znanja, vještina, sposobnosti i darovitosti</a:t>
          </a:r>
          <a:endParaRPr lang="hr-HR" sz="2000" dirty="0"/>
        </a:p>
      </dgm:t>
    </dgm:pt>
    <dgm:pt modelId="{8253FAD9-50F2-4BD8-A252-5CD6758E9A20}" type="parTrans" cxnId="{9975D27B-805C-45F9-8316-8CACA3FBCD19}">
      <dgm:prSet/>
      <dgm:spPr/>
      <dgm:t>
        <a:bodyPr/>
        <a:lstStyle/>
        <a:p>
          <a:endParaRPr lang="hr-HR"/>
        </a:p>
      </dgm:t>
    </dgm:pt>
    <dgm:pt modelId="{0746B87B-6CA7-423E-A027-E7B72D784485}" type="sibTrans" cxnId="{9975D27B-805C-45F9-8316-8CACA3FBCD19}">
      <dgm:prSet/>
      <dgm:spPr/>
      <dgm:t>
        <a:bodyPr/>
        <a:lstStyle/>
        <a:p>
          <a:endParaRPr lang="hr-HR"/>
        </a:p>
      </dgm:t>
    </dgm:pt>
    <dgm:pt modelId="{D3FAFC37-C2AB-4B66-BDA7-BB1C289D23F4}">
      <dgm:prSet custT="1"/>
      <dgm:spPr/>
      <dgm:t>
        <a:bodyPr/>
        <a:lstStyle/>
        <a:p>
          <a:r>
            <a:rPr lang="hr-HR" sz="2000" b="0" i="0" dirty="0"/>
            <a:t>Dodatni bodovi za upis u sportske odjele</a:t>
          </a:r>
          <a:endParaRPr lang="hr-HR" sz="2000" dirty="0"/>
        </a:p>
      </dgm:t>
    </dgm:pt>
    <dgm:pt modelId="{9629FD18-CF2D-42C7-BE59-D558566B0701}" type="parTrans" cxnId="{7D18B9BE-903E-4673-BBCA-3CB369E6C7D0}">
      <dgm:prSet/>
      <dgm:spPr/>
      <dgm:t>
        <a:bodyPr/>
        <a:lstStyle/>
        <a:p>
          <a:endParaRPr lang="hr-HR"/>
        </a:p>
      </dgm:t>
    </dgm:pt>
    <dgm:pt modelId="{1E555937-3E74-47D3-BE45-1244C941207A}" type="sibTrans" cxnId="{7D18B9BE-903E-4673-BBCA-3CB369E6C7D0}">
      <dgm:prSet/>
      <dgm:spPr/>
      <dgm:t>
        <a:bodyPr/>
        <a:lstStyle/>
        <a:p>
          <a:endParaRPr lang="hr-HR"/>
        </a:p>
      </dgm:t>
    </dgm:pt>
    <dgm:pt modelId="{BEBA8C46-6D9E-4DA8-9CCF-1FF5E690B320}">
      <dgm:prSet custT="1"/>
      <dgm:spPr/>
      <dgm:t>
        <a:bodyPr/>
        <a:lstStyle/>
        <a:p>
          <a:r>
            <a:rPr lang="hr-HR" sz="2000" b="0" i="0" dirty="0"/>
            <a:t>Rezultati postignuti na natjecanjima u znanju</a:t>
          </a:r>
          <a:endParaRPr lang="hr-HR" sz="2000" dirty="0"/>
        </a:p>
      </dgm:t>
    </dgm:pt>
    <dgm:pt modelId="{D044E80B-A869-4ED9-85EC-BE6BE27BC4A9}" type="parTrans" cxnId="{C07FF8CC-A237-4D09-BB4B-1AF0B0EDE0E2}">
      <dgm:prSet/>
      <dgm:spPr/>
      <dgm:t>
        <a:bodyPr/>
        <a:lstStyle/>
        <a:p>
          <a:endParaRPr lang="hr-HR"/>
        </a:p>
      </dgm:t>
    </dgm:pt>
    <dgm:pt modelId="{E110C336-ED60-4D6C-8051-ED409B3A64FE}" type="sibTrans" cxnId="{C07FF8CC-A237-4D09-BB4B-1AF0B0EDE0E2}">
      <dgm:prSet/>
      <dgm:spPr/>
      <dgm:t>
        <a:bodyPr/>
        <a:lstStyle/>
        <a:p>
          <a:endParaRPr lang="hr-HR"/>
        </a:p>
      </dgm:t>
    </dgm:pt>
    <dgm:pt modelId="{3ADF85E5-BF5E-4E9E-8117-1129CBA51D28}">
      <dgm:prSet custT="1"/>
      <dgm:spPr/>
      <dgm:t>
        <a:bodyPr/>
        <a:lstStyle/>
        <a:p>
          <a:r>
            <a:rPr lang="hr-HR" sz="2000" b="0" i="0" dirty="0"/>
            <a:t>Rezultati postignuti na natjecanjima školskih sportskih društava</a:t>
          </a:r>
          <a:endParaRPr lang="hr-HR" sz="2000" dirty="0"/>
        </a:p>
      </dgm:t>
    </dgm:pt>
    <dgm:pt modelId="{37E4F26E-84FC-457B-9B8D-65B9F353494A}" type="parTrans" cxnId="{CE012601-719E-4C97-900C-8CEAD1136D2F}">
      <dgm:prSet/>
      <dgm:spPr/>
      <dgm:t>
        <a:bodyPr/>
        <a:lstStyle/>
        <a:p>
          <a:endParaRPr lang="hr-HR"/>
        </a:p>
      </dgm:t>
    </dgm:pt>
    <dgm:pt modelId="{10FA7903-36B7-4F6B-B087-68361262D40D}" type="sibTrans" cxnId="{CE012601-719E-4C97-900C-8CEAD1136D2F}">
      <dgm:prSet/>
      <dgm:spPr/>
      <dgm:t>
        <a:bodyPr/>
        <a:lstStyle/>
        <a:p>
          <a:endParaRPr lang="hr-HR"/>
        </a:p>
      </dgm:t>
    </dgm:pt>
    <dgm:pt modelId="{F397BDFD-478E-411F-9162-687F9A80009D}" type="pres">
      <dgm:prSet presAssocID="{92E5A0C6-4B7E-4AF0-A54D-80F01ECDF5E9}" presName="diagram" presStyleCnt="0">
        <dgm:presLayoutVars>
          <dgm:dir/>
          <dgm:resizeHandles val="exact"/>
        </dgm:presLayoutVars>
      </dgm:prSet>
      <dgm:spPr/>
    </dgm:pt>
    <dgm:pt modelId="{25B8BEB2-4C1F-4C30-A56B-BD125C2EA36F}" type="pres">
      <dgm:prSet presAssocID="{73728296-58E5-4357-86E1-1843DA8463C5}" presName="node" presStyleLbl="node1" presStyleIdx="0" presStyleCnt="4">
        <dgm:presLayoutVars>
          <dgm:bulletEnabled val="1"/>
        </dgm:presLayoutVars>
      </dgm:prSet>
      <dgm:spPr/>
    </dgm:pt>
    <dgm:pt modelId="{18624C8F-6AEB-4366-970A-E829FB804356}" type="pres">
      <dgm:prSet presAssocID="{0746B87B-6CA7-423E-A027-E7B72D784485}" presName="sibTrans" presStyleCnt="0"/>
      <dgm:spPr/>
    </dgm:pt>
    <dgm:pt modelId="{CCE02F28-033B-4561-9B6E-F2CB8125AB27}" type="pres">
      <dgm:prSet presAssocID="{D3FAFC37-C2AB-4B66-BDA7-BB1C289D23F4}" presName="node" presStyleLbl="node1" presStyleIdx="1" presStyleCnt="4">
        <dgm:presLayoutVars>
          <dgm:bulletEnabled val="1"/>
        </dgm:presLayoutVars>
      </dgm:prSet>
      <dgm:spPr/>
    </dgm:pt>
    <dgm:pt modelId="{09139438-956F-4EA6-B9A2-3B9A53A7C0EA}" type="pres">
      <dgm:prSet presAssocID="{1E555937-3E74-47D3-BE45-1244C941207A}" presName="sibTrans" presStyleCnt="0"/>
      <dgm:spPr/>
    </dgm:pt>
    <dgm:pt modelId="{ECB5C259-8A49-4D9B-8996-886824AEDF52}" type="pres">
      <dgm:prSet presAssocID="{BEBA8C46-6D9E-4DA8-9CCF-1FF5E690B320}" presName="node" presStyleLbl="node1" presStyleIdx="2" presStyleCnt="4">
        <dgm:presLayoutVars>
          <dgm:bulletEnabled val="1"/>
        </dgm:presLayoutVars>
      </dgm:prSet>
      <dgm:spPr/>
    </dgm:pt>
    <dgm:pt modelId="{E4D2B8F3-DB28-4BDC-83D3-4B4B48A0CB42}" type="pres">
      <dgm:prSet presAssocID="{E110C336-ED60-4D6C-8051-ED409B3A64FE}" presName="sibTrans" presStyleCnt="0"/>
      <dgm:spPr/>
    </dgm:pt>
    <dgm:pt modelId="{064CBF62-750B-49DD-8B2C-EC2F10B21894}" type="pres">
      <dgm:prSet presAssocID="{3ADF85E5-BF5E-4E9E-8117-1129CBA51D28}" presName="node" presStyleLbl="node1" presStyleIdx="3" presStyleCnt="4">
        <dgm:presLayoutVars>
          <dgm:bulletEnabled val="1"/>
        </dgm:presLayoutVars>
      </dgm:prSet>
      <dgm:spPr/>
    </dgm:pt>
  </dgm:ptLst>
  <dgm:cxnLst>
    <dgm:cxn modelId="{CE012601-719E-4C97-900C-8CEAD1136D2F}" srcId="{92E5A0C6-4B7E-4AF0-A54D-80F01ECDF5E9}" destId="{3ADF85E5-BF5E-4E9E-8117-1129CBA51D28}" srcOrd="3" destOrd="0" parTransId="{37E4F26E-84FC-457B-9B8D-65B9F353494A}" sibTransId="{10FA7903-36B7-4F6B-B087-68361262D40D}"/>
    <dgm:cxn modelId="{0F811F19-0BAA-43C2-8F58-01107C90072D}" type="presOf" srcId="{73728296-58E5-4357-86E1-1843DA8463C5}" destId="{25B8BEB2-4C1F-4C30-A56B-BD125C2EA36F}" srcOrd="0" destOrd="0" presId="urn:microsoft.com/office/officeart/2005/8/layout/default"/>
    <dgm:cxn modelId="{B86D9220-30F3-4117-A94C-028372CAA99B}" type="presOf" srcId="{3ADF85E5-BF5E-4E9E-8117-1129CBA51D28}" destId="{064CBF62-750B-49DD-8B2C-EC2F10B21894}" srcOrd="0" destOrd="0" presId="urn:microsoft.com/office/officeart/2005/8/layout/default"/>
    <dgm:cxn modelId="{9975D27B-805C-45F9-8316-8CACA3FBCD19}" srcId="{92E5A0C6-4B7E-4AF0-A54D-80F01ECDF5E9}" destId="{73728296-58E5-4357-86E1-1843DA8463C5}" srcOrd="0" destOrd="0" parTransId="{8253FAD9-50F2-4BD8-A252-5CD6758E9A20}" sibTransId="{0746B87B-6CA7-423E-A027-E7B72D784485}"/>
    <dgm:cxn modelId="{7D18B9BE-903E-4673-BBCA-3CB369E6C7D0}" srcId="{92E5A0C6-4B7E-4AF0-A54D-80F01ECDF5E9}" destId="{D3FAFC37-C2AB-4B66-BDA7-BB1C289D23F4}" srcOrd="1" destOrd="0" parTransId="{9629FD18-CF2D-42C7-BE59-D558566B0701}" sibTransId="{1E555937-3E74-47D3-BE45-1244C941207A}"/>
    <dgm:cxn modelId="{C07FF8CC-A237-4D09-BB4B-1AF0B0EDE0E2}" srcId="{92E5A0C6-4B7E-4AF0-A54D-80F01ECDF5E9}" destId="{BEBA8C46-6D9E-4DA8-9CCF-1FF5E690B320}" srcOrd="2" destOrd="0" parTransId="{D044E80B-A869-4ED9-85EC-BE6BE27BC4A9}" sibTransId="{E110C336-ED60-4D6C-8051-ED409B3A64FE}"/>
    <dgm:cxn modelId="{290962E6-8DEC-40B9-AFA7-0BBAD9F62FB4}" type="presOf" srcId="{BEBA8C46-6D9E-4DA8-9CCF-1FF5E690B320}" destId="{ECB5C259-8A49-4D9B-8996-886824AEDF52}" srcOrd="0" destOrd="0" presId="urn:microsoft.com/office/officeart/2005/8/layout/default"/>
    <dgm:cxn modelId="{651EEEEA-F8CE-495B-9A9C-EE1ECF0FE4A2}" type="presOf" srcId="{92E5A0C6-4B7E-4AF0-A54D-80F01ECDF5E9}" destId="{F397BDFD-478E-411F-9162-687F9A80009D}" srcOrd="0" destOrd="0" presId="urn:microsoft.com/office/officeart/2005/8/layout/default"/>
    <dgm:cxn modelId="{4CF0B7F7-9F72-4B79-B085-0EE9976A647E}" type="presOf" srcId="{D3FAFC37-C2AB-4B66-BDA7-BB1C289D23F4}" destId="{CCE02F28-033B-4561-9B6E-F2CB8125AB27}" srcOrd="0" destOrd="0" presId="urn:microsoft.com/office/officeart/2005/8/layout/default"/>
    <dgm:cxn modelId="{ECED8088-E11C-4E58-BF86-87072A53A914}" type="presParOf" srcId="{F397BDFD-478E-411F-9162-687F9A80009D}" destId="{25B8BEB2-4C1F-4C30-A56B-BD125C2EA36F}" srcOrd="0" destOrd="0" presId="urn:microsoft.com/office/officeart/2005/8/layout/default"/>
    <dgm:cxn modelId="{AECF54D1-4CFD-4039-85FC-C7985821A0B6}" type="presParOf" srcId="{F397BDFD-478E-411F-9162-687F9A80009D}" destId="{18624C8F-6AEB-4366-970A-E829FB804356}" srcOrd="1" destOrd="0" presId="urn:microsoft.com/office/officeart/2005/8/layout/default"/>
    <dgm:cxn modelId="{48772A49-CC31-4E5E-B218-8C699A89E0B9}" type="presParOf" srcId="{F397BDFD-478E-411F-9162-687F9A80009D}" destId="{CCE02F28-033B-4561-9B6E-F2CB8125AB27}" srcOrd="2" destOrd="0" presId="urn:microsoft.com/office/officeart/2005/8/layout/default"/>
    <dgm:cxn modelId="{7692FD0A-38BF-419D-BFA4-1FAC5E78248B}" type="presParOf" srcId="{F397BDFD-478E-411F-9162-687F9A80009D}" destId="{09139438-956F-4EA6-B9A2-3B9A53A7C0EA}" srcOrd="3" destOrd="0" presId="urn:microsoft.com/office/officeart/2005/8/layout/default"/>
    <dgm:cxn modelId="{FDCA7F1F-AE1F-4B88-ADB8-A048318FD191}" type="presParOf" srcId="{F397BDFD-478E-411F-9162-687F9A80009D}" destId="{ECB5C259-8A49-4D9B-8996-886824AEDF52}" srcOrd="4" destOrd="0" presId="urn:microsoft.com/office/officeart/2005/8/layout/default"/>
    <dgm:cxn modelId="{5085A0E4-C203-48A0-82E6-B05C7FFEAA37}" type="presParOf" srcId="{F397BDFD-478E-411F-9162-687F9A80009D}" destId="{E4D2B8F3-DB28-4BDC-83D3-4B4B48A0CB42}" srcOrd="5" destOrd="0" presId="urn:microsoft.com/office/officeart/2005/8/layout/default"/>
    <dgm:cxn modelId="{37C27EAF-34CB-4C46-B120-BDDD99F13786}" type="presParOf" srcId="{F397BDFD-478E-411F-9162-687F9A80009D}" destId="{064CBF62-750B-49DD-8B2C-EC2F10B218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4F8CD-B8A3-4678-B428-2B18C0070779}">
      <dsp:nvSpPr>
        <dsp:cNvPr id="0" name=""/>
        <dsp:cNvSpPr/>
      </dsp:nvSpPr>
      <dsp:spPr>
        <a:xfrm rot="16200000">
          <a:off x="-482864" y="483806"/>
          <a:ext cx="3416300" cy="2448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72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jedna od prvih velikih životnih odluka s kojima se susreću djeca odnosno mladi</a:t>
          </a:r>
        </a:p>
      </dsp:txBody>
      <dsp:txXfrm rot="5400000">
        <a:off x="943" y="683259"/>
        <a:ext cx="2448687" cy="2049780"/>
      </dsp:txXfrm>
    </dsp:sp>
    <dsp:sp modelId="{8BF58398-6D03-4E05-B2DF-06580E4D688D}">
      <dsp:nvSpPr>
        <dsp:cNvPr id="0" name=""/>
        <dsp:cNvSpPr/>
      </dsp:nvSpPr>
      <dsp:spPr>
        <a:xfrm rot="16200000">
          <a:off x="2149475" y="483806"/>
          <a:ext cx="3416300" cy="2448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72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dubok i dugoročan utjecaj na daljnji razvoj pojedinca, njegovu profesionalnu orijentaciju i cjelokupnu budućnost</a:t>
          </a:r>
        </a:p>
      </dsp:txBody>
      <dsp:txXfrm rot="5400000">
        <a:off x="2633282" y="683259"/>
        <a:ext cx="2448687" cy="2049780"/>
      </dsp:txXfrm>
    </dsp:sp>
    <dsp:sp modelId="{433725F0-A153-46AF-9544-E2B5D6FAA3DA}">
      <dsp:nvSpPr>
        <dsp:cNvPr id="0" name=""/>
        <dsp:cNvSpPr/>
      </dsp:nvSpPr>
      <dsp:spPr>
        <a:xfrm rot="16200000">
          <a:off x="4781814" y="483806"/>
          <a:ext cx="3416300" cy="2448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172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važno pristupiti s pažnjom i promišljanjem, uzimajući u obzir različite faktore koji mogu utjecati na konačni izbor</a:t>
          </a:r>
        </a:p>
      </dsp:txBody>
      <dsp:txXfrm rot="5400000">
        <a:off x="5265621" y="683259"/>
        <a:ext cx="2448687" cy="2049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8CE99-1FF0-4B7A-99F5-9B1DB77E8E3D}">
      <dsp:nvSpPr>
        <dsp:cNvPr id="0" name=""/>
        <dsp:cNvSpPr/>
      </dsp:nvSpPr>
      <dsp:spPr>
        <a:xfrm>
          <a:off x="1755" y="0"/>
          <a:ext cx="1712197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 dirty="0"/>
            <a:t>Poznavanje samoga sebe </a:t>
          </a:r>
          <a:r>
            <a:rPr lang="hr-HR" sz="2100" b="0" i="1" kern="1200" dirty="0"/>
            <a:t>(vrijednosti, interesi, sposobnosti)</a:t>
          </a:r>
          <a:endParaRPr lang="hr-HR" sz="2100" i="1" kern="1200" dirty="0"/>
        </a:p>
      </dsp:txBody>
      <dsp:txXfrm>
        <a:off x="51904" y="50149"/>
        <a:ext cx="1611899" cy="3316002"/>
      </dsp:txXfrm>
    </dsp:sp>
    <dsp:sp modelId="{A43ABC93-CF4B-42A4-A1BB-8CFBA308B564}">
      <dsp:nvSpPr>
        <dsp:cNvPr id="0" name=""/>
        <dsp:cNvSpPr/>
      </dsp:nvSpPr>
      <dsp:spPr>
        <a:xfrm>
          <a:off x="2001602" y="0"/>
          <a:ext cx="1712197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/>
            <a:t>Poznavanje zanimanja</a:t>
          </a:r>
          <a:endParaRPr lang="hr-HR" sz="2100" kern="1200"/>
        </a:p>
      </dsp:txBody>
      <dsp:txXfrm>
        <a:off x="2051751" y="50149"/>
        <a:ext cx="1611899" cy="3316002"/>
      </dsp:txXfrm>
    </dsp:sp>
    <dsp:sp modelId="{763BD4B1-ECE3-40A3-B18C-3A111F03DCF9}">
      <dsp:nvSpPr>
        <dsp:cNvPr id="0" name=""/>
        <dsp:cNvSpPr/>
      </dsp:nvSpPr>
      <dsp:spPr>
        <a:xfrm>
          <a:off x="4001449" y="0"/>
          <a:ext cx="1712197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 dirty="0"/>
            <a:t>Poznavanje mogućnosti obrazovanja</a:t>
          </a:r>
          <a:endParaRPr lang="hr-HR" sz="2100" kern="1200" dirty="0"/>
        </a:p>
      </dsp:txBody>
      <dsp:txXfrm>
        <a:off x="4051598" y="50149"/>
        <a:ext cx="1611899" cy="3316002"/>
      </dsp:txXfrm>
    </dsp:sp>
    <dsp:sp modelId="{596771BE-0900-4398-96D1-DB2D4BE58108}">
      <dsp:nvSpPr>
        <dsp:cNvPr id="0" name=""/>
        <dsp:cNvSpPr/>
      </dsp:nvSpPr>
      <dsp:spPr>
        <a:xfrm>
          <a:off x="6001296" y="0"/>
          <a:ext cx="1712197" cy="3416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/>
            <a:t>Poznavanje potreba za određenim zanimanjem</a:t>
          </a:r>
          <a:endParaRPr lang="hr-HR" sz="2100" kern="1200"/>
        </a:p>
      </dsp:txBody>
      <dsp:txXfrm>
        <a:off x="6051445" y="50149"/>
        <a:ext cx="1611899" cy="3316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F0137-172B-4C74-B190-7EE3724E28D0}">
      <dsp:nvSpPr>
        <dsp:cNvPr id="0" name=""/>
        <dsp:cNvSpPr/>
      </dsp:nvSpPr>
      <dsp:spPr>
        <a:xfrm>
          <a:off x="0" y="340469"/>
          <a:ext cx="5321424" cy="1516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pravo upisa u prvi razred srednje škole imaju svi kandidati nakon završenog osnovnog obrazovanja, pod jednakim uvjetima u okviru broja utvrđenog odlukom o upisu koju za svaku školsku godinu donosi ministar nadležan za obrazovanje </a:t>
          </a:r>
          <a:endParaRPr lang="hr-HR" sz="1800" kern="1200" dirty="0"/>
        </a:p>
      </dsp:txBody>
      <dsp:txXfrm>
        <a:off x="74021" y="414490"/>
        <a:ext cx="5173382" cy="1368278"/>
      </dsp:txXfrm>
    </dsp:sp>
    <dsp:sp modelId="{2E2BE9FD-72ED-4610-818C-40700CDA2A19}">
      <dsp:nvSpPr>
        <dsp:cNvPr id="0" name=""/>
        <dsp:cNvSpPr/>
      </dsp:nvSpPr>
      <dsp:spPr>
        <a:xfrm>
          <a:off x="0" y="1908629"/>
          <a:ext cx="5321424" cy="1516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u svakome upisnom roku kandidat može prijaviti </a:t>
          </a:r>
          <a:r>
            <a:rPr lang="hr-HR" sz="1800" b="1" i="0" kern="1200"/>
            <a:t>najviše 6 odabira programa obrazovanja</a:t>
          </a:r>
          <a:endParaRPr lang="hr-HR" sz="1800" kern="1200"/>
        </a:p>
      </dsp:txBody>
      <dsp:txXfrm>
        <a:off x="74021" y="1982650"/>
        <a:ext cx="5173382" cy="1368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F76E8-41CF-408D-AAA8-DEF322B706F2}">
      <dsp:nvSpPr>
        <dsp:cNvPr id="0" name=""/>
        <dsp:cNvSpPr/>
      </dsp:nvSpPr>
      <dsp:spPr>
        <a:xfrm>
          <a:off x="0" y="10644"/>
          <a:ext cx="7853917" cy="501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i="0" kern="1200"/>
            <a:t>prosjeci zaključnih ocjena </a:t>
          </a:r>
          <a:r>
            <a:rPr lang="hr-HR" sz="1300" b="0" i="0" kern="1200"/>
            <a:t>iz svih nastavnih predmeta na dvije decimale u posljednja četiri razreda osnovnog obrazovanja </a:t>
          </a:r>
          <a:r>
            <a:rPr lang="hr-HR" sz="1300" b="0" i="0" kern="1200">
              <a:sym typeface="Wingdings" panose="05000000000000000000" pitchFamily="2" charset="2"/>
            </a:rPr>
            <a:t></a:t>
          </a:r>
          <a:r>
            <a:rPr lang="hr-HR" sz="1300" b="0" i="0" kern="1200"/>
            <a:t> </a:t>
          </a:r>
          <a:r>
            <a:rPr lang="hr-HR" sz="1300" b="1" i="0" kern="1200"/>
            <a:t>najviše 20 bodova</a:t>
          </a:r>
          <a:endParaRPr lang="hr-HR" sz="1300" kern="1200"/>
        </a:p>
      </dsp:txBody>
      <dsp:txXfrm>
        <a:off x="24502" y="35146"/>
        <a:ext cx="7804913" cy="452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BEB2-4C1F-4C30-A56B-BD125C2EA36F}">
      <dsp:nvSpPr>
        <dsp:cNvPr id="0" name=""/>
        <dsp:cNvSpPr/>
      </dsp:nvSpPr>
      <dsp:spPr>
        <a:xfrm>
          <a:off x="770459" y="845"/>
          <a:ext cx="2787228" cy="1672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Provjera posebnih znanja, vještina, sposobnosti i darovitosti</a:t>
          </a:r>
          <a:endParaRPr lang="hr-HR" sz="2000" kern="1200" dirty="0"/>
        </a:p>
      </dsp:txBody>
      <dsp:txXfrm>
        <a:off x="770459" y="845"/>
        <a:ext cx="2787228" cy="1672337"/>
      </dsp:txXfrm>
    </dsp:sp>
    <dsp:sp modelId="{CCE02F28-033B-4561-9B6E-F2CB8125AB27}">
      <dsp:nvSpPr>
        <dsp:cNvPr id="0" name=""/>
        <dsp:cNvSpPr/>
      </dsp:nvSpPr>
      <dsp:spPr>
        <a:xfrm>
          <a:off x="3836410" y="845"/>
          <a:ext cx="2787228" cy="1672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Dodatni bodovi za upis u sportske odjele</a:t>
          </a:r>
          <a:endParaRPr lang="hr-HR" sz="2000" kern="1200" dirty="0"/>
        </a:p>
      </dsp:txBody>
      <dsp:txXfrm>
        <a:off x="3836410" y="845"/>
        <a:ext cx="2787228" cy="1672337"/>
      </dsp:txXfrm>
    </dsp:sp>
    <dsp:sp modelId="{ECB5C259-8A49-4D9B-8996-886824AEDF52}">
      <dsp:nvSpPr>
        <dsp:cNvPr id="0" name=""/>
        <dsp:cNvSpPr/>
      </dsp:nvSpPr>
      <dsp:spPr>
        <a:xfrm>
          <a:off x="770459" y="1951905"/>
          <a:ext cx="2787228" cy="1672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Rezultati postignuti na natjecanjima u znanju</a:t>
          </a:r>
          <a:endParaRPr lang="hr-HR" sz="2000" kern="1200" dirty="0"/>
        </a:p>
      </dsp:txBody>
      <dsp:txXfrm>
        <a:off x="770459" y="1951905"/>
        <a:ext cx="2787228" cy="1672337"/>
      </dsp:txXfrm>
    </dsp:sp>
    <dsp:sp modelId="{064CBF62-750B-49DD-8B2C-EC2F10B21894}">
      <dsp:nvSpPr>
        <dsp:cNvPr id="0" name=""/>
        <dsp:cNvSpPr/>
      </dsp:nvSpPr>
      <dsp:spPr>
        <a:xfrm>
          <a:off x="3836410" y="1951905"/>
          <a:ext cx="2787228" cy="1672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 dirty="0"/>
            <a:t>Rezultati postignuti na natjecanjima školskih sportskih društava</a:t>
          </a:r>
          <a:endParaRPr lang="hr-HR" sz="2000" kern="1200" dirty="0"/>
        </a:p>
      </dsp:txBody>
      <dsp:txXfrm>
        <a:off x="3836410" y="1951905"/>
        <a:ext cx="2787228" cy="167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Samo iz predmeta koji se gledaju za bodove (zajednički element)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2FE96-FBBF-46A9-B050-36ACA2F53B4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23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186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418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086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4759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582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2091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112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213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684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735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9603-4E6A-461E-AE62-4074B22C425E}" type="datetimeFigureOut">
              <a:rPr lang="hr-HR" smtClean="0"/>
              <a:t>4.6.2026.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89A3-FC2D-48C2-B095-51003CFEA4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91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737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9603-4E6A-461E-AE62-4074B22C425E}" type="datetimeFigureOut">
              <a:rPr lang="hr-HR" smtClean="0"/>
              <a:t>4.6.2026.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89A3-FC2D-48C2-B095-51003CFEA4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00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30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725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56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99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71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21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rednje.e-upisi.hr/#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zz.hr/upis-u-prvi-razred-srednje-skole-osjecko-baranjska-zupanija/" TargetMode="External"/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rednja.hr/srednja-kalkulator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admin.e-upisi.hr/files/Odluka%20o%20upisu%20u%C4%8Denika%20u%20I.%20razred%20srednje%20%C5%A1kole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5A9194-2C5C-4586-8CA1-756E182D5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093" y="935600"/>
            <a:ext cx="6817814" cy="2108700"/>
          </a:xfrm>
        </p:spPr>
        <p:txBody>
          <a:bodyPr/>
          <a:lstStyle/>
          <a:p>
            <a:pPr algn="ctr"/>
            <a:r>
              <a:rPr lang="hr-HR" sz="6600" dirty="0"/>
              <a:t>Upis u srednju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E7658C-DB83-4A91-ACF4-8798DD1F0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505" y="3276922"/>
            <a:ext cx="3084990" cy="6009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dirty="0"/>
              <a:t>predavanje za roditelje</a:t>
            </a:r>
          </a:p>
          <a:p>
            <a:pPr algn="ctr"/>
            <a:r>
              <a:rPr lang="hr-HR" sz="1500" i="1" dirty="0"/>
              <a:t>lipanj, 2026.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808C4612-5959-4815-83BE-84F2C8B9DFA2}"/>
              </a:ext>
            </a:extLst>
          </p:cNvPr>
          <p:cNvSpPr txBox="1">
            <a:spLocks/>
          </p:cNvSpPr>
          <p:nvPr/>
        </p:nvSpPr>
        <p:spPr>
          <a:xfrm>
            <a:off x="6059010" y="4308985"/>
            <a:ext cx="3084990" cy="600965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Ivana Ćurković,</a:t>
            </a:r>
          </a:p>
          <a:p>
            <a:r>
              <a:rPr lang="hr-HR" sz="1350" i="1" dirty="0"/>
              <a:t>školska psihologinja</a:t>
            </a:r>
          </a:p>
        </p:txBody>
      </p:sp>
    </p:spTree>
    <p:extLst>
      <p:ext uri="{BB962C8B-B14F-4D97-AF65-F5344CB8AC3E}">
        <p14:creationId xmlns:p14="http://schemas.microsoft.com/office/powerpoint/2010/main" val="112769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6B6D8CB-9380-4AE8-8FF7-0FF077A1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722" y="201859"/>
            <a:ext cx="2081339" cy="9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Jesenski upisni rok </a:t>
            </a:r>
            <a:endParaRPr lang="hr-HR" altLang="sr-Latn-R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825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br>
              <a:rPr lang="hr-HR" altLang="sr-Latn-RS" sz="825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r-HR" altLang="sr-Latn-RS" sz="825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r-HR" altLang="sr-Latn-R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CD2630-4891-4320-A1A6-F22A1530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3" y="675065"/>
            <a:ext cx="3696020" cy="39093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1433C59-03E3-4FC9-81A9-1AD8AF1AA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07" y="1201303"/>
            <a:ext cx="3734124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F4EBD1A-A016-43E4-A7D1-A87996DB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61" y="141862"/>
            <a:ext cx="4626908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Prijava kandidata s teškoćama u razvoju </a:t>
            </a:r>
            <a:endParaRPr lang="hr-HR" altLang="sr-Latn-R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endParaRPr lang="hr-HR" altLang="sr-Latn-RS" sz="135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Ljetni upisni rok </a:t>
            </a:r>
            <a:endParaRPr lang="hr-HR" altLang="sr-Latn-RS" sz="900" dirty="0">
              <a:solidFill>
                <a:schemeClr val="tx1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1B919A-450A-4441-83FD-C0F0DD92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1" y="1278612"/>
            <a:ext cx="3756986" cy="27434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CF51FC0-B363-4B0C-8CCE-546B33B0B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98" y="0"/>
            <a:ext cx="32097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A41E84F-57AD-44BF-B394-E5ED9D0BF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730" y="225732"/>
            <a:ext cx="564527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Jesenski upisni rok</a:t>
            </a:r>
            <a:r>
              <a:rPr lang="hr-HR" altLang="sr-Latn-R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endParaRPr lang="hr-HR" altLang="sr-Latn-R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528FA18-CE68-4647-B375-9469EAD0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0" y="1015990"/>
            <a:ext cx="3756986" cy="390177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BED22C5-B23E-42A6-9D19-463A9E80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731" y="537356"/>
            <a:ext cx="3886537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940A65D-4A14-4B5C-A9A2-95294033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918" y="277055"/>
            <a:ext cx="3689588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Prijava učenika koji se upisuju u odjele za sportaše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ljetnome i jesenskome upisnom roku </a:t>
            </a:r>
            <a:endParaRPr lang="hr-HR" altLang="sr-Latn-R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endParaRPr lang="hr-HR" altLang="sr-Latn-RS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hr-HR" altLang="sr-Latn-RS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09BD85-6E71-4F6A-9FE8-BFDDC6DE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1" y="87414"/>
            <a:ext cx="3749365" cy="49686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71E94B2-0786-45F4-B7A8-3A4C2E59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831" y="2307800"/>
            <a:ext cx="386367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A74A8-7F75-4EBF-99FB-E2EE95A0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28" y="154402"/>
            <a:ext cx="77139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ELEMENTI VREDNOVANJA I UTVRĐIVANJE UKUPNOGA REZULTATA KANDIDATA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E05DBD-531E-4B6D-B260-9AEE31C2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16" y="1663305"/>
            <a:ext cx="7713900" cy="3416400"/>
          </a:xfrm>
        </p:spPr>
        <p:txBody>
          <a:bodyPr/>
          <a:lstStyle/>
          <a:p>
            <a:r>
              <a:rPr lang="hr-HR" dirty="0"/>
              <a:t>za upis u I. razred srednje škole prijavljenom kandidatu vrednuju se zajednički, dodatan i poseban element.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2574C11-480B-47B7-AC70-E7CBE944051B}"/>
              </a:ext>
            </a:extLst>
          </p:cNvPr>
          <p:cNvSpPr/>
          <p:nvPr/>
        </p:nvSpPr>
        <p:spPr>
          <a:xfrm>
            <a:off x="1123741" y="2787009"/>
            <a:ext cx="1913887" cy="507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ZAJEDNIČKI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4C717F1-A1E4-43E0-AA39-9CBE110481FA}"/>
              </a:ext>
            </a:extLst>
          </p:cNvPr>
          <p:cNvSpPr/>
          <p:nvPr/>
        </p:nvSpPr>
        <p:spPr>
          <a:xfrm>
            <a:off x="3841897" y="2863703"/>
            <a:ext cx="1573619" cy="354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DODATNI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8E737C2-D8C8-46FE-B122-91F6440148B2}"/>
              </a:ext>
            </a:extLst>
          </p:cNvPr>
          <p:cNvSpPr/>
          <p:nvPr/>
        </p:nvSpPr>
        <p:spPr>
          <a:xfrm>
            <a:off x="6315741" y="2863702"/>
            <a:ext cx="1573619" cy="354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POSEBNI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7A2B1FC-CDF6-4A38-BCDF-70E99037D8E2}"/>
              </a:ext>
            </a:extLst>
          </p:cNvPr>
          <p:cNvSpPr/>
          <p:nvPr/>
        </p:nvSpPr>
        <p:spPr>
          <a:xfrm>
            <a:off x="3281939" y="3930946"/>
            <a:ext cx="2697379" cy="5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UKUPAN BROJ BODOVA</a:t>
            </a:r>
          </a:p>
        </p:txBody>
      </p:sp>
      <p:pic>
        <p:nvPicPr>
          <p:cNvPr id="11268" name="Picture 4" descr="File:Plus symbol.svg - Wikimedia Commons">
            <a:extLst>
              <a:ext uri="{FF2B5EF4-FFF2-40B4-BE49-F238E27FC236}">
                <a16:creationId xmlns:a16="http://schemas.microsoft.com/office/drawing/2014/main" id="{8757486F-DB9B-4D73-89B6-94D8B480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40" y="2581720"/>
            <a:ext cx="765601" cy="9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Plus symbol.svg - Wikimedia Commons">
            <a:extLst>
              <a:ext uri="{FF2B5EF4-FFF2-40B4-BE49-F238E27FC236}">
                <a16:creationId xmlns:a16="http://schemas.microsoft.com/office/drawing/2014/main" id="{ADC43459-E187-48F6-B83B-3310A811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8" y="2581720"/>
            <a:ext cx="765601" cy="9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nak-jednakosti – priče i utisci">
            <a:extLst>
              <a:ext uri="{FF2B5EF4-FFF2-40B4-BE49-F238E27FC236}">
                <a16:creationId xmlns:a16="http://schemas.microsoft.com/office/drawing/2014/main" id="{B1C78C6F-730E-4FDF-8DF1-868284CA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57" y="3371505"/>
            <a:ext cx="1485454" cy="14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2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DCC58C-8855-403B-ACFA-15CDA57D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102760"/>
            <a:ext cx="7713900" cy="572700"/>
          </a:xfrm>
        </p:spPr>
        <p:txBody>
          <a:bodyPr/>
          <a:lstStyle/>
          <a:p>
            <a:r>
              <a:rPr lang="hr-HR" dirty="0"/>
              <a:t>ZAJEDNIČKI ELEMENT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FEAF1B-B309-4581-A0A2-35647F554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840" y="1471564"/>
            <a:ext cx="3886200" cy="3569176"/>
          </a:xfrm>
        </p:spPr>
        <p:txBody>
          <a:bodyPr>
            <a:normAutofit fontScale="85000" lnSpcReduction="20000"/>
          </a:bodyPr>
          <a:lstStyle/>
          <a:p>
            <a:pPr marL="139700" lvl="0" indent="0" fontAlgn="base">
              <a:buNone/>
            </a:pPr>
            <a:endParaRPr lang="hr-HR" dirty="0"/>
          </a:p>
          <a:p>
            <a:pPr marL="139700" lvl="0" indent="0" algn="ctr" fontAlgn="base">
              <a:buNone/>
            </a:pPr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Strukovni programi i programi vezani za obrt u trajanju od najmanje tri godine </a:t>
            </a:r>
          </a:p>
          <a:p>
            <a:pPr marL="27675" indent="0" fontAlgn="base">
              <a:buNone/>
            </a:pPr>
            <a:endParaRPr lang="hr-HR" sz="1700" dirty="0"/>
          </a:p>
          <a:p>
            <a:pPr fontAlgn="base"/>
            <a:r>
              <a:rPr lang="hr-HR" sz="1700" dirty="0"/>
              <a:t>zaključne ocjene u posljednja dva razreda osnovnog obrazovanja iz nastavnih predmeta: </a:t>
            </a:r>
            <a:r>
              <a:rPr lang="hr-HR" sz="1700" b="1" dirty="0"/>
              <a:t>Hrvatski jezik, Matematika i prvi strani jezik</a:t>
            </a:r>
          </a:p>
          <a:p>
            <a:pPr fontAlgn="base"/>
            <a:endParaRPr lang="hr-HR" sz="1700" dirty="0"/>
          </a:p>
          <a:p>
            <a:pPr fontAlgn="base"/>
            <a:r>
              <a:rPr lang="hr-HR" sz="1700" dirty="0"/>
              <a:t>moguće je steći </a:t>
            </a:r>
            <a:r>
              <a:rPr lang="hr-H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najviše 50 bodova</a:t>
            </a:r>
            <a:endParaRPr lang="hr-HR" sz="1700" dirty="0"/>
          </a:p>
          <a:p>
            <a:pPr lvl="0" fontAlgn="base"/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4B6A911-15CE-49EF-82B9-8A87F7F4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295" y="1624400"/>
            <a:ext cx="3886200" cy="3263504"/>
          </a:xfrm>
        </p:spPr>
        <p:txBody>
          <a:bodyPr>
            <a:normAutofit fontScale="85000" lnSpcReduction="20000"/>
          </a:bodyPr>
          <a:lstStyle/>
          <a:p>
            <a:pPr marL="139700" lvl="0" indent="0" algn="ctr" fontAlgn="base">
              <a:buNone/>
            </a:pPr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Gimnazijski programi i strukovni programi u trajanju od najmanje četiri godine</a:t>
            </a:r>
          </a:p>
          <a:p>
            <a:pPr marL="139700" lvl="0" indent="0" algn="ctr" fontAlgn="base">
              <a:buNone/>
            </a:pP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hr-HR" sz="1700" dirty="0"/>
              <a:t>vrednuju se i zaključne ocjene u posljednja dva razreda osnovnog obrazovanja iz nastavnih predmeta: </a:t>
            </a:r>
            <a:r>
              <a:rPr lang="hr-HR" sz="1700" b="1" dirty="0"/>
              <a:t>Hrvatski jezik, Matematika i prvi strani jezik</a:t>
            </a:r>
          </a:p>
          <a:p>
            <a:pPr lvl="0" fontAlgn="base"/>
            <a:endParaRPr lang="hr-HR" sz="1700" dirty="0"/>
          </a:p>
          <a:p>
            <a:pPr marL="139700" lvl="0" indent="0" fontAlgn="base">
              <a:buNone/>
            </a:pPr>
            <a:r>
              <a:rPr lang="hr-HR" sz="1700" dirty="0"/>
              <a:t>+ </a:t>
            </a:r>
            <a:r>
              <a:rPr lang="hr-HR" sz="1700" b="1" dirty="0"/>
              <a:t>tri nastavnih predmeta </a:t>
            </a:r>
            <a:r>
              <a:rPr lang="hr-HR" sz="1700" dirty="0"/>
              <a:t>(dva propisana Popisom predmeta, a jedan samostalno određuje srednja škola)</a:t>
            </a:r>
          </a:p>
          <a:p>
            <a:pPr marL="139700" lvl="0" indent="0" fontAlgn="base">
              <a:buNone/>
            </a:pPr>
            <a:endParaRPr lang="hr-HR" sz="1700" dirty="0"/>
          </a:p>
          <a:p>
            <a:r>
              <a:rPr lang="hr-HR" sz="1700" dirty="0"/>
              <a:t>moguće je steći </a:t>
            </a:r>
            <a:r>
              <a:rPr lang="hr-H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najviše 80 bodova</a:t>
            </a:r>
            <a:endParaRPr lang="hr-HR" sz="1700" dirty="0"/>
          </a:p>
          <a:p>
            <a:endParaRPr lang="hr-HR" dirty="0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74F94D68-508D-4F57-93B4-FE20E379C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080106"/>
              </p:ext>
            </p:extLst>
          </p:nvPr>
        </p:nvGraphicFramePr>
        <p:xfrm>
          <a:off x="645041" y="811902"/>
          <a:ext cx="7853917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File:Plus symbol.svg - Wikimedia Commons">
            <a:extLst>
              <a:ext uri="{FF2B5EF4-FFF2-40B4-BE49-F238E27FC236}">
                <a16:creationId xmlns:a16="http://schemas.microsoft.com/office/drawing/2014/main" id="{AA937979-653B-42E0-A9C2-225F0811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7" y="1220753"/>
            <a:ext cx="765601" cy="9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3CA5AE01-1CB3-4421-8696-4ABD27E1981F}"/>
              </a:ext>
            </a:extLst>
          </p:cNvPr>
          <p:cNvSpPr/>
          <p:nvPr/>
        </p:nvSpPr>
        <p:spPr>
          <a:xfrm>
            <a:off x="2343150" y="4579664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8"/>
              </a:rPr>
              <a:t>https://srednje.e-upisi.hr/#/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905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B33A7-FC96-4C2B-8000-7B4927E5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323717"/>
            <a:ext cx="7713900" cy="572700"/>
          </a:xfrm>
        </p:spPr>
        <p:txBody>
          <a:bodyPr/>
          <a:lstStyle/>
          <a:p>
            <a:pPr algn="ctr"/>
            <a:r>
              <a:rPr lang="hr-HR" dirty="0"/>
              <a:t>DODATNI ELEMENT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7A86436-30D9-46A9-8A1B-9C1A34DB2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44532"/>
              </p:ext>
            </p:extLst>
          </p:nvPr>
        </p:nvGraphicFramePr>
        <p:xfrm>
          <a:off x="874951" y="1280066"/>
          <a:ext cx="7394098" cy="362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05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16660C-851A-43C5-BB8E-B71690FA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50" y="152658"/>
            <a:ext cx="77139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>Pravilnik o elementima i kriterijima vrednovanja - Natjecanja iz znanja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6E3B181-57D5-4463-9FB3-347CC91BB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36" y="1353147"/>
            <a:ext cx="7615127" cy="263051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D14A793-AB15-4FA2-9AA1-96E1CEB879D4}"/>
              </a:ext>
            </a:extLst>
          </p:cNvPr>
          <p:cNvSpPr/>
          <p:nvPr/>
        </p:nvSpPr>
        <p:spPr>
          <a:xfrm>
            <a:off x="1110659" y="4290444"/>
            <a:ext cx="78867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i="1" dirty="0"/>
              <a:t>Vrednuju se i boduju rezultati kandidata postignutih na državnim natjecanjima iz znanja iz Kataloga natjecanja i smotri učenika i učenica osnovnih i srednjih škola Republike Hrvatske, </a:t>
            </a:r>
            <a:r>
              <a:rPr lang="hr-HR" sz="1050" i="1" u="sng" dirty="0"/>
              <a:t>koja se provode u organizaciji Agencije za odgoj i obrazovanje, a koja je odobrilo Ministarstvo te međunarodnim natjecanjima koje verificira Agencija za odgoj i obrazovanje, </a:t>
            </a:r>
          </a:p>
        </p:txBody>
      </p:sp>
    </p:spTree>
    <p:extLst>
      <p:ext uri="{BB962C8B-B14F-4D97-AF65-F5344CB8AC3E}">
        <p14:creationId xmlns:p14="http://schemas.microsoft.com/office/powerpoint/2010/main" val="175676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8CE23-CE61-4503-AE66-DA523A82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238812"/>
            <a:ext cx="77139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/>
              <a:t>Pravilnik o elementima i kriterijima vrednovanja – Sportska natjecanja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392DD4-A182-4F09-A0B1-01F6E16CF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146" y="1380907"/>
            <a:ext cx="8095707" cy="266473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55B415E-AC96-460F-B9F2-6203553BA988}"/>
              </a:ext>
            </a:extLst>
          </p:cNvPr>
          <p:cNvSpPr/>
          <p:nvPr/>
        </p:nvSpPr>
        <p:spPr>
          <a:xfrm>
            <a:off x="1062931" y="4208671"/>
            <a:ext cx="763450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i="1" dirty="0">
                <a:latin typeface="Calibri" panose="020F0502020204030204" pitchFamily="34" charset="0"/>
                <a:ea typeface="Calibri" panose="020F0502020204030204" pitchFamily="34" charset="0"/>
              </a:rPr>
              <a:t>Kandidatima se vrednuju rezultati koje su postigli u posljednja četiri razreda osnovnog obrazovanja na natjecanjima školskih sportskih društava koja su ustrojena prema Propisniku Državnoga prvenstva školskih sportskih društava Republike Hrvatske, a pod nadzorom natjecateljskog povjerenstva </a:t>
            </a:r>
            <a:r>
              <a:rPr lang="hr-HR" sz="1050" i="1" u="sng" dirty="0">
                <a:latin typeface="Calibri" panose="020F0502020204030204" pitchFamily="34" charset="0"/>
                <a:ea typeface="Calibri" panose="020F0502020204030204" pitchFamily="34" charset="0"/>
              </a:rPr>
              <a:t>Hrvatskoga školskoga športskog saveza</a:t>
            </a:r>
            <a:endParaRPr lang="hr-HR" sz="1050" i="1" u="sng" dirty="0"/>
          </a:p>
        </p:txBody>
      </p:sp>
    </p:spTree>
    <p:extLst>
      <p:ext uri="{BB962C8B-B14F-4D97-AF65-F5344CB8AC3E}">
        <p14:creationId xmlns:p14="http://schemas.microsoft.com/office/powerpoint/2010/main" val="114056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391676-3E99-4A4C-A894-D1F6175CBE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1" y="300038"/>
            <a:ext cx="7715250" cy="573087"/>
          </a:xfrm>
        </p:spPr>
        <p:txBody>
          <a:bodyPr>
            <a:normAutofit fontScale="90000"/>
          </a:bodyPr>
          <a:lstStyle/>
          <a:p>
            <a:r>
              <a:rPr lang="hr-HR" dirty="0"/>
              <a:t>POSEBAN ELEMENT </a:t>
            </a:r>
            <a:r>
              <a:rPr lang="hr-HR" i="1" dirty="0"/>
              <a:t>(Pravo prednosti)</a:t>
            </a:r>
            <a:br>
              <a:rPr lang="hr-HR" i="1" dirty="0"/>
            </a:br>
            <a:endParaRPr lang="hr-HR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557650-B84F-4225-8C92-A7BD0BEFB7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8607" y="1300161"/>
            <a:ext cx="8351044" cy="3707607"/>
          </a:xfrm>
        </p:spPr>
        <p:txBody>
          <a:bodyPr/>
          <a:lstStyle/>
          <a:p>
            <a:pPr lvl="1"/>
            <a:r>
              <a:rPr lang="hr-HR" sz="1600" dirty="0"/>
              <a:t>Kandidati sa zdravstvenim teškoćama</a:t>
            </a:r>
          </a:p>
          <a:p>
            <a:pPr lvl="1"/>
            <a:r>
              <a:rPr lang="hr-HR" sz="1600" dirty="0"/>
              <a:t>Kandidati koji žive u otežanim uvjetima obrazovanja uzrokovanim nepovoljnim ekonomskim, socijalnim te odgojnim čimbenicima</a:t>
            </a:r>
          </a:p>
          <a:p>
            <a:pPr marL="342900" lvl="1" indent="0">
              <a:buNone/>
            </a:pPr>
            <a:endParaRPr lang="hr-HR" sz="1600" dirty="0"/>
          </a:p>
          <a:p>
            <a:r>
              <a:rPr lang="hr-HR" sz="1800" dirty="0"/>
              <a:t>Vrednovanje kandidata pripadnika romske nacionalne manjine i kandidata bez roditeljske skrbi</a:t>
            </a:r>
          </a:p>
          <a:p>
            <a:pPr lvl="1"/>
            <a:r>
              <a:rPr lang="hr-HR" sz="1600" dirty="0"/>
              <a:t>Kandidati pripadnici romske nacionalne manjine – 2 boda</a:t>
            </a:r>
          </a:p>
          <a:p>
            <a:pPr lvl="1"/>
            <a:r>
              <a:rPr lang="hr-HR" sz="1600" dirty="0"/>
              <a:t>Kandidati bez roditeljske skrbi – 1 bod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938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74C2FE1C-6625-4DDB-A9FF-7A5C5FFA26C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3244525"/>
              </p:ext>
            </p:extLst>
          </p:nvPr>
        </p:nvGraphicFramePr>
        <p:xfrm>
          <a:off x="664369" y="863600"/>
          <a:ext cx="771525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70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50DFB8-EC7E-4523-A57E-C85358244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794" y="356697"/>
            <a:ext cx="3886200" cy="4570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200" b="1" dirty="0"/>
              <a:t>Kandidat sa zdravstvenim teškoćama </a:t>
            </a:r>
          </a:p>
          <a:p>
            <a:pPr marL="0" indent="0">
              <a:buNone/>
            </a:pPr>
            <a:r>
              <a:rPr lang="hr-HR" sz="1200" dirty="0"/>
              <a:t> kandidat koji je osnovno obrazovanje završio po redovitome nastavnom planu i programu, a kojem su zdravstvene teškoće mogle utjecati na postizanje rezultata tijekom prethodnog razdoblja.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r>
              <a:rPr lang="hr-HR" sz="1200" b="1" dirty="0"/>
              <a:t>Kandidat koji živi u otežanim uvjetima obrazovanja:</a:t>
            </a:r>
          </a:p>
          <a:p>
            <a:r>
              <a:rPr lang="hr-HR" sz="1200" dirty="0"/>
              <a:t>živi uz jednoga i/ili oba roditelja s dugotrajnom teškom bolesti; </a:t>
            </a:r>
          </a:p>
          <a:p>
            <a:endParaRPr lang="hr-HR" sz="1200" dirty="0"/>
          </a:p>
          <a:p>
            <a:r>
              <a:rPr lang="hr-HR" sz="1200" dirty="0"/>
              <a:t>živi uz oba roditelja koji se prema zakonu koji regulira poticanje zapošljavanja smatraju dugotrajno nezaposlenim osobama; </a:t>
            </a:r>
          </a:p>
          <a:p>
            <a:endParaRPr lang="hr-HR" sz="1200" dirty="0"/>
          </a:p>
          <a:p>
            <a:r>
              <a:rPr lang="hr-HR" sz="1200" dirty="0"/>
              <a:t>živi uz samohranoga roditelja (roditelj koji nije u braku i ne živi u izvanbračnoj zajednici, a sam se skrbi o svome djetetu i uzdržava ga) koji je korisnik socijalne skrbi </a:t>
            </a:r>
          </a:p>
          <a:p>
            <a:r>
              <a:rPr lang="hr-HR" sz="1200" dirty="0"/>
              <a:t>jedan roditelj preminuo;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E38272-0847-4F34-9B38-3F84028AB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4906" y="356697"/>
            <a:ext cx="4040302" cy="4570841"/>
          </a:xfrm>
        </p:spPr>
        <p:txBody>
          <a:bodyPr>
            <a:normAutofit fontScale="40000" lnSpcReduction="20000"/>
          </a:bodyPr>
          <a:lstStyle/>
          <a:p>
            <a:pPr marL="139700" indent="0">
              <a:buNone/>
            </a:pPr>
            <a:endParaRPr lang="hr-HR" dirty="0"/>
          </a:p>
          <a:p>
            <a:pPr marL="139700" indent="0">
              <a:buNone/>
            </a:pPr>
            <a:endParaRPr lang="hr-HR" dirty="0"/>
          </a:p>
          <a:p>
            <a:pPr marL="139700" indent="0">
              <a:buNone/>
            </a:pPr>
            <a:r>
              <a:rPr lang="hr-HR" sz="2900" dirty="0"/>
              <a:t>stručno mišljenje Službe za profesionalno usmjeravanje Hrvatskoga zavoda za </a:t>
            </a:r>
            <a:r>
              <a:rPr lang="hr-HR" sz="2900" dirty="0">
                <a:solidFill>
                  <a:schemeClr val="tx1"/>
                </a:solidFill>
              </a:rPr>
              <a:t>zapošljavanje o sposobnostima i motivaciji </a:t>
            </a:r>
          </a:p>
          <a:p>
            <a:pPr marL="285750" indent="-285750"/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900" dirty="0">
                <a:solidFill>
                  <a:schemeClr val="tx1"/>
                </a:solidFill>
              </a:rPr>
              <a:t>liječničku potvrdu o dugotrajnoj težoj bolesti jednoga i/ili oba roditelja;</a:t>
            </a:r>
          </a:p>
          <a:p>
            <a:pPr marL="0" indent="0">
              <a:buNone/>
            </a:pPr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900" dirty="0">
                <a:solidFill>
                  <a:schemeClr val="tx1"/>
                </a:solidFill>
              </a:rPr>
              <a:t>potvrdu nadležnoga područnoga ureda Hrvatskoga zavoda za zapošljavanje o dugotrajnoj nezaposlenosti oba roditelja;</a:t>
            </a:r>
          </a:p>
          <a:p>
            <a:pPr marL="0" indent="0">
              <a:buNone/>
            </a:pPr>
            <a:r>
              <a:rPr lang="hr-HR" sz="2900" dirty="0">
                <a:solidFill>
                  <a:schemeClr val="tx1"/>
                </a:solidFill>
              </a:rPr>
              <a:t>potvrdu o korištenju socijalne pomoći; </a:t>
            </a:r>
          </a:p>
          <a:p>
            <a:pPr marL="0" indent="0">
              <a:buNone/>
            </a:pPr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900" dirty="0">
                <a:solidFill>
                  <a:schemeClr val="tx1"/>
                </a:solidFill>
              </a:rPr>
              <a:t>rješenje ili drugi upravni akt o pravu samohranoga roditelja u statusu socijalne skrbi izdanih od ovlaštenih službi u zdravstvu, socijalnoj skrbi i za zapošljavanje</a:t>
            </a:r>
          </a:p>
          <a:p>
            <a:pPr marL="0" indent="0">
              <a:buNone/>
            </a:pPr>
            <a:endParaRPr lang="hr-H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900" dirty="0">
                <a:solidFill>
                  <a:schemeClr val="tx1"/>
                </a:solidFill>
              </a:rPr>
              <a:t>ispravu iz matice umrlih ili smrtni list koje </a:t>
            </a:r>
            <a:r>
              <a:rPr lang="hr-HR" sz="2900" dirty="0"/>
              <a:t>je izdalo nadležno tijelo</a:t>
            </a:r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D649024B-BC9E-4E3F-9367-F8C30C312EE5}"/>
              </a:ext>
            </a:extLst>
          </p:cNvPr>
          <p:cNvSpPr/>
          <p:nvPr/>
        </p:nvSpPr>
        <p:spPr>
          <a:xfrm>
            <a:off x="4264090" y="853751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1118DC55-67A8-4ED8-BB5D-D47891238E1A}"/>
              </a:ext>
            </a:extLst>
          </p:cNvPr>
          <p:cNvSpPr/>
          <p:nvPr/>
        </p:nvSpPr>
        <p:spPr>
          <a:xfrm>
            <a:off x="4264089" y="2213687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77C66F4B-98FC-44E5-921D-20F168776E5B}"/>
              </a:ext>
            </a:extLst>
          </p:cNvPr>
          <p:cNvSpPr/>
          <p:nvPr/>
        </p:nvSpPr>
        <p:spPr>
          <a:xfrm>
            <a:off x="4264089" y="2821507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815D74F9-589E-4942-9740-4D595449945B}"/>
              </a:ext>
            </a:extLst>
          </p:cNvPr>
          <p:cNvSpPr/>
          <p:nvPr/>
        </p:nvSpPr>
        <p:spPr>
          <a:xfrm>
            <a:off x="4278595" y="3766666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BF857B19-61B2-4111-8626-1036FF43B367}"/>
              </a:ext>
            </a:extLst>
          </p:cNvPr>
          <p:cNvSpPr/>
          <p:nvPr/>
        </p:nvSpPr>
        <p:spPr>
          <a:xfrm>
            <a:off x="4283260" y="4524942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</p:spTree>
    <p:extLst>
      <p:ext uri="{BB962C8B-B14F-4D97-AF65-F5344CB8AC3E}">
        <p14:creationId xmlns:p14="http://schemas.microsoft.com/office/powerpoint/2010/main" val="205724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7BCC1A-307A-4608-8C3B-4CA4E2087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763" y="1411206"/>
            <a:ext cx="3886200" cy="3263504"/>
          </a:xfrm>
        </p:spPr>
        <p:txBody>
          <a:bodyPr>
            <a:normAutofit/>
          </a:bodyPr>
          <a:lstStyle/>
          <a:p>
            <a:r>
              <a:rPr lang="hr-HR" sz="1800" dirty="0"/>
              <a:t>Kandidati pripadnici romske nacionalne manjine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/>
              <a:t>Kandidati bez roditeljske skrbi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1B62FE2-4576-406F-ACEF-53BDF1538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6949" y="1201267"/>
            <a:ext cx="4153289" cy="3263504"/>
          </a:xfrm>
        </p:spPr>
        <p:txBody>
          <a:bodyPr>
            <a:normAutofit/>
          </a:bodyPr>
          <a:lstStyle/>
          <a:p>
            <a:pPr fontAlgn="base"/>
            <a:r>
              <a:rPr lang="hr-HR" sz="1800" dirty="0"/>
              <a:t>potvrdu o pripadnosti romskoj nacionalnoj manjini </a:t>
            </a:r>
            <a:r>
              <a:rPr lang="hr-HR" sz="1800" i="1" dirty="0"/>
              <a:t>(rodni list učenika ili rodni list jednog od roditelja/skrbnika ili izvadak iz popisa birača za roditelja/skrbnika)</a:t>
            </a:r>
          </a:p>
          <a:p>
            <a:pPr fontAlgn="base"/>
            <a:endParaRPr lang="hr-HR" sz="1800" i="1" dirty="0"/>
          </a:p>
          <a:p>
            <a:pPr marL="0" indent="0" fontAlgn="base">
              <a:buNone/>
            </a:pPr>
            <a:endParaRPr lang="hr-HR" sz="1800" i="1" dirty="0"/>
          </a:p>
          <a:p>
            <a:pPr fontAlgn="base"/>
            <a:r>
              <a:rPr lang="hr-HR" sz="1800" dirty="0"/>
              <a:t>potvrdu nadležnog centra za socijalnu skrb da je kandidat dijete bez roditelja ili odgovarajuće roditeljske skrbi</a:t>
            </a:r>
          </a:p>
          <a:p>
            <a:endParaRPr lang="hr-HR" dirty="0"/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A4B54057-97DA-4D49-9AFE-2544218FF6A4}"/>
              </a:ext>
            </a:extLst>
          </p:cNvPr>
          <p:cNvSpPr/>
          <p:nvPr/>
        </p:nvSpPr>
        <p:spPr>
          <a:xfrm>
            <a:off x="4129963" y="1560545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63129734-D35A-4448-9A6C-5880BF62B764}"/>
              </a:ext>
            </a:extLst>
          </p:cNvPr>
          <p:cNvSpPr/>
          <p:nvPr/>
        </p:nvSpPr>
        <p:spPr>
          <a:xfrm>
            <a:off x="4129963" y="3387012"/>
            <a:ext cx="331237" cy="30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50"/>
          </a:p>
        </p:txBody>
      </p:sp>
    </p:spTree>
    <p:extLst>
      <p:ext uri="{BB962C8B-B14F-4D97-AF65-F5344CB8AC3E}">
        <p14:creationId xmlns:p14="http://schemas.microsoft.com/office/powerpoint/2010/main" val="7402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A74A8-7F75-4EBF-99FB-E2EE95A0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28" y="154402"/>
            <a:ext cx="77139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ELEMENTI VREDNOVANJA I UTVRĐIVANJE UKUPNOGA REZULTATA KANDIDATA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E05DBD-531E-4B6D-B260-9AEE31C2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16" y="1663305"/>
            <a:ext cx="7713900" cy="3416400"/>
          </a:xfrm>
        </p:spPr>
        <p:txBody>
          <a:bodyPr/>
          <a:lstStyle/>
          <a:p>
            <a:r>
              <a:rPr lang="hr-HR" dirty="0"/>
              <a:t>za upis u I. razred srednje škole prijavljenom kandidatu vrednuju se zajednički, dodatan i poseban element.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2574C11-480B-47B7-AC70-E7CBE944051B}"/>
              </a:ext>
            </a:extLst>
          </p:cNvPr>
          <p:cNvSpPr/>
          <p:nvPr/>
        </p:nvSpPr>
        <p:spPr>
          <a:xfrm>
            <a:off x="1123741" y="2787009"/>
            <a:ext cx="1913887" cy="507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ZAJEDNIČKI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4C717F1-A1E4-43E0-AA39-9CBE110481FA}"/>
              </a:ext>
            </a:extLst>
          </p:cNvPr>
          <p:cNvSpPr/>
          <p:nvPr/>
        </p:nvSpPr>
        <p:spPr>
          <a:xfrm>
            <a:off x="3841897" y="2863703"/>
            <a:ext cx="1573619" cy="354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DODATNI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8E737C2-D8C8-46FE-B122-91F6440148B2}"/>
              </a:ext>
            </a:extLst>
          </p:cNvPr>
          <p:cNvSpPr/>
          <p:nvPr/>
        </p:nvSpPr>
        <p:spPr>
          <a:xfrm>
            <a:off x="6315741" y="2863702"/>
            <a:ext cx="1573619" cy="354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POSEBNI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7A2B1FC-CDF6-4A38-BCDF-70E99037D8E2}"/>
              </a:ext>
            </a:extLst>
          </p:cNvPr>
          <p:cNvSpPr/>
          <p:nvPr/>
        </p:nvSpPr>
        <p:spPr>
          <a:xfrm>
            <a:off x="3281939" y="3930946"/>
            <a:ext cx="2697379" cy="5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UKUPAN BROJ BODOVA</a:t>
            </a:r>
          </a:p>
        </p:txBody>
      </p:sp>
      <p:pic>
        <p:nvPicPr>
          <p:cNvPr id="11268" name="Picture 4" descr="File:Plus symbol.svg - Wikimedia Commons">
            <a:extLst>
              <a:ext uri="{FF2B5EF4-FFF2-40B4-BE49-F238E27FC236}">
                <a16:creationId xmlns:a16="http://schemas.microsoft.com/office/drawing/2014/main" id="{8757486F-DB9B-4D73-89B6-94D8B480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40" y="2581720"/>
            <a:ext cx="765601" cy="9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Plus symbol.svg - Wikimedia Commons">
            <a:extLst>
              <a:ext uri="{FF2B5EF4-FFF2-40B4-BE49-F238E27FC236}">
                <a16:creationId xmlns:a16="http://schemas.microsoft.com/office/drawing/2014/main" id="{ADC43459-E187-48F6-B83B-3310A811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8" y="2581720"/>
            <a:ext cx="765601" cy="9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nak-jednakosti – priče i utisci">
            <a:extLst>
              <a:ext uri="{FF2B5EF4-FFF2-40B4-BE49-F238E27FC236}">
                <a16:creationId xmlns:a16="http://schemas.microsoft.com/office/drawing/2014/main" id="{B1C78C6F-730E-4FDF-8DF1-868284CA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57" y="3371505"/>
            <a:ext cx="1485454" cy="14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0A996-69AB-423C-A6EB-75E7B287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0" y="288275"/>
            <a:ext cx="7713900" cy="572700"/>
          </a:xfrm>
        </p:spPr>
        <p:txBody>
          <a:bodyPr/>
          <a:lstStyle/>
          <a:p>
            <a:r>
              <a:rPr lang="hr-HR" dirty="0"/>
              <a:t>Važna dokumentacija/stranice za upise: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7C0E24-C3ED-4A11-A4F7-791F0A50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50" y="1450186"/>
            <a:ext cx="7713900" cy="3561292"/>
          </a:xfrm>
        </p:spPr>
        <p:txBody>
          <a:bodyPr>
            <a:normAutofit fontScale="70000" lnSpcReduction="20000"/>
          </a:bodyPr>
          <a:lstStyle/>
          <a:p>
            <a:r>
              <a:rPr lang="hr-HR" sz="1800" dirty="0"/>
              <a:t>Nacionalni informacijski sustav prijava i upisa u srednje škole (QR kod)</a:t>
            </a:r>
          </a:p>
          <a:p>
            <a:endParaRPr lang="hr-HR" sz="1800" dirty="0"/>
          </a:p>
          <a:p>
            <a:pPr marL="0" indent="0">
              <a:buNone/>
            </a:pPr>
            <a:r>
              <a:rPr lang="hr-HR" sz="1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https://srednje.e-upisi.hr/#/</a:t>
            </a:r>
            <a:endParaRPr lang="hr-HR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Centar za informiranje i savjetovanje o karijeri (CISOK)</a:t>
            </a:r>
          </a:p>
          <a:p>
            <a:endParaRPr lang="hr-HR" sz="18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hr-HR" sz="1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https://cisok.hzz.hr/upis-u-prvi-razred-srednje-skole-osjecko-baranjska-zupanija/</a:t>
            </a:r>
            <a:endParaRPr lang="hr-HR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Kalkulator bodova</a:t>
            </a:r>
          </a:p>
          <a:p>
            <a:endParaRPr lang="hr-HR" sz="1800" dirty="0"/>
          </a:p>
          <a:p>
            <a:pPr marL="0" indent="0">
              <a:buNone/>
            </a:pPr>
            <a:r>
              <a:rPr lang="hr-HR" sz="18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https://www.srednja.hr/srednja-kalkulator/</a:t>
            </a:r>
            <a:endParaRPr lang="hr-HR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14931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1421E-6A6F-4C53-BFED-9A243BEB22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6050" y="1261269"/>
            <a:ext cx="3584575" cy="993775"/>
          </a:xfrm>
        </p:spPr>
        <p:txBody>
          <a:bodyPr/>
          <a:lstStyle/>
          <a:p>
            <a:pPr algn="ctr"/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2709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915B303-EDFA-4EFE-ACD1-035461113D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4696049"/>
              </p:ext>
            </p:extLst>
          </p:nvPr>
        </p:nvGraphicFramePr>
        <p:xfrm>
          <a:off x="657225" y="1189038"/>
          <a:ext cx="771525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4808F2BA-931D-4AA5-8715-B3028BC102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75" y="308769"/>
            <a:ext cx="7715250" cy="571500"/>
          </a:xfrm>
        </p:spPr>
        <p:txBody>
          <a:bodyPr>
            <a:normAutofit fontScale="90000"/>
          </a:bodyPr>
          <a:lstStyle/>
          <a:p>
            <a:r>
              <a:rPr lang="hr-HR" dirty="0"/>
              <a:t>Što treba uzeti u obzir? 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321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BDF22-1F43-4DE6-98B1-FEF44A26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208917"/>
            <a:ext cx="7765322" cy="727838"/>
          </a:xfrm>
        </p:spPr>
        <p:txBody>
          <a:bodyPr/>
          <a:lstStyle/>
          <a:p>
            <a:r>
              <a:rPr lang="hr-HR" dirty="0"/>
              <a:t>Uloga roditelja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00AA0D-F4DD-4EE7-B1E1-CE2BFA5D8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643" y="1457275"/>
            <a:ext cx="3450500" cy="1881011"/>
          </a:xfrm>
        </p:spPr>
        <p:txBody>
          <a:bodyPr>
            <a:normAutofit/>
          </a:bodyPr>
          <a:lstStyle/>
          <a:p>
            <a:r>
              <a:rPr lang="hr-HR" sz="1600" dirty="0"/>
              <a:t>aktivno sudjelovati u procesu odabira srednje škole </a:t>
            </a:r>
          </a:p>
          <a:p>
            <a:endParaRPr lang="hr-HR" sz="1600" dirty="0"/>
          </a:p>
          <a:p>
            <a:r>
              <a:rPr lang="hr-HR" sz="1600" dirty="0"/>
              <a:t> pružiti svojoj djeci potrebnu podršku i usmjerenje</a:t>
            </a:r>
          </a:p>
          <a:p>
            <a:endParaRPr lang="hr-HR" sz="1600" dirty="0"/>
          </a:p>
          <a:p>
            <a:endParaRPr lang="hr-HR" sz="16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C6E7CC1-AA80-433D-AA2C-E8D700BD9D70}"/>
              </a:ext>
            </a:extLst>
          </p:cNvPr>
          <p:cNvSpPr txBox="1"/>
          <p:nvPr/>
        </p:nvSpPr>
        <p:spPr>
          <a:xfrm>
            <a:off x="903515" y="4280210"/>
            <a:ext cx="764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buClr>
                <a:srgbClr val="191919"/>
              </a:buClr>
              <a:buSzPts val="1400"/>
            </a:pPr>
            <a:r>
              <a:rPr lang="hr-HR" sz="1600" dirty="0">
                <a:latin typeface="Montserrat"/>
                <a:sym typeface="Montserrat"/>
              </a:rPr>
              <a:t>zajednički proces koji zahtijeva komunikaciju, razumijevanje i poštovanje</a:t>
            </a:r>
          </a:p>
        </p:txBody>
      </p:sp>
      <p:sp>
        <p:nvSpPr>
          <p:cNvPr id="5" name="AutoShape 2" descr="Innovation key to new post-pandemic career orientation - Master The Act">
            <a:extLst>
              <a:ext uri="{FF2B5EF4-FFF2-40B4-BE49-F238E27FC236}">
                <a16:creationId xmlns:a16="http://schemas.microsoft.com/office/drawing/2014/main" id="{FA0DAAA6-D3DE-4D8A-BE63-56F0B8E3B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C1A545-6AE0-47E9-ACDA-AD714555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95" y="1378310"/>
            <a:ext cx="3318105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2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10CC94C-8F9F-492D-8A37-AE69DF14B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807" y="565425"/>
            <a:ext cx="6636386" cy="2104750"/>
          </a:xfrm>
        </p:spPr>
        <p:txBody>
          <a:bodyPr/>
          <a:lstStyle/>
          <a:p>
            <a:pPr algn="ctr"/>
            <a:r>
              <a:rPr lang="hr-HR" sz="6000" dirty="0"/>
              <a:t>Upisi u srednju</a:t>
            </a:r>
            <a:br>
              <a:rPr lang="hr-HR" sz="6000" dirty="0"/>
            </a:br>
            <a:r>
              <a:rPr lang="hr-HR" sz="6000" dirty="0"/>
              <a:t>2026./2027.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75B7EB4F-FEB5-4AB2-977D-547356E84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193" y="3414300"/>
            <a:ext cx="6858000" cy="1241822"/>
          </a:xfrm>
        </p:spPr>
        <p:txBody>
          <a:bodyPr/>
          <a:lstStyle/>
          <a:p>
            <a:pPr algn="ctr"/>
            <a:r>
              <a:rPr lang="hr-HR" dirty="0"/>
              <a:t>Nacionalni informacijski sustav prijava i upisa u srednje škole</a:t>
            </a:r>
          </a:p>
          <a:p>
            <a:pPr algn="ctr"/>
            <a:r>
              <a:rPr lang="hr-HR" dirty="0"/>
              <a:t>(</a:t>
            </a:r>
            <a:r>
              <a:rPr lang="hr-HR" dirty="0" err="1"/>
              <a:t>NISpuSŠ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587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E9EA0A-4204-47D9-8368-F90A85DB7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454" y="165168"/>
            <a:ext cx="7965281" cy="1683510"/>
          </a:xfrm>
        </p:spPr>
        <p:txBody>
          <a:bodyPr>
            <a:normAutofit fontScale="85000" lnSpcReduction="10000"/>
          </a:bodyPr>
          <a:lstStyle/>
          <a:p>
            <a:r>
              <a:rPr lang="hr-HR" sz="2000" dirty="0"/>
              <a:t>učenici se prijavljuju i upisuju u I. razred srednje škole u školskoj godini 2026./2027. elektroničkim načinom preko mrežne stranice Nacionalnoga informacijskog sustava prijava i upisa u srednje škole (</a:t>
            </a:r>
            <a:r>
              <a:rPr lang="hr-HR" sz="2000" dirty="0" err="1"/>
              <a:t>NISpuSŠ</a:t>
            </a:r>
            <a:r>
              <a:rPr lang="hr-HR" sz="2000" dirty="0"/>
              <a:t>) </a:t>
            </a:r>
          </a:p>
          <a:p>
            <a:r>
              <a:rPr lang="hr-HR" sz="2000" dirty="0">
                <a:hlinkClick r:id="rId2"/>
              </a:rPr>
              <a:t>https:// srednje.e-upisi.hr</a:t>
            </a:r>
            <a:r>
              <a:rPr lang="hr-HR" sz="2000" dirty="0"/>
              <a:t> </a:t>
            </a:r>
          </a:p>
          <a:p>
            <a:pPr marL="139700" indent="0">
              <a:buNone/>
            </a:pPr>
            <a:r>
              <a:rPr lang="hr-HR" sz="2000" i="1" dirty="0">
                <a:latin typeface="Playfair Display" panose="020B0604020202020204" charset="-18"/>
              </a:rPr>
              <a:t> (na temelju natječaja za upis koji raspisuju i objavljuju škole (do 19. lipnja 2026.))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5152CB-DB49-4804-893B-1F9F92336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31" y="1909119"/>
            <a:ext cx="6758611" cy="30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1">
            <a:extLst>
              <a:ext uri="{FF2B5EF4-FFF2-40B4-BE49-F238E27FC236}">
                <a16:creationId xmlns:a16="http://schemas.microsoft.com/office/drawing/2014/main" id="{4F5B1C66-BDDD-41B1-BDAF-767A01BC9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72631"/>
              </p:ext>
            </p:extLst>
          </p:nvPr>
        </p:nvGraphicFramePr>
        <p:xfrm>
          <a:off x="172120" y="513688"/>
          <a:ext cx="5321424" cy="376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E5464DB3-3EB9-4886-9D84-BDBDC74CE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668" y="915562"/>
            <a:ext cx="3684777" cy="255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4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2082CF4-BDAE-4FCC-92A4-E620B9A86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899" y="1298056"/>
            <a:ext cx="6194700" cy="2129400"/>
          </a:xfrm>
        </p:spPr>
        <p:txBody>
          <a:bodyPr>
            <a:noAutofit/>
          </a:bodyPr>
          <a:lstStyle/>
          <a:p>
            <a:r>
              <a:rPr lang="pl-PL" sz="4000" dirty="0"/>
              <a:t>ODLUKA O UPISU UČENIKA U I. RAZRED SREDNJE ŠKOLE U ŠKOLSKOJ GODINI 2026./2027. </a:t>
            </a:r>
            <a:endParaRPr lang="hr-HR" sz="40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2B3BD87C-EC63-402F-8AE5-2526E1D7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4668" y="4281558"/>
            <a:ext cx="4319700" cy="525600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Upisni rokovi</a:t>
            </a: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DAA9B568-794C-40DD-8ADB-7323036DA064}"/>
              </a:ext>
            </a:extLst>
          </p:cNvPr>
          <p:cNvSpPr/>
          <p:nvPr/>
        </p:nvSpPr>
        <p:spPr>
          <a:xfrm>
            <a:off x="8193313" y="4319803"/>
            <a:ext cx="667657" cy="488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94D4A74-A876-4FB0-B974-1F66C3AD76D1}"/>
              </a:ext>
            </a:extLst>
          </p:cNvPr>
          <p:cNvSpPr/>
          <p:nvPr/>
        </p:nvSpPr>
        <p:spPr>
          <a:xfrm>
            <a:off x="524259" y="4096892"/>
            <a:ext cx="2318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Odluka o upisima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490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EE61DA3-6B1E-41CC-A7BD-0AA9082E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484" y="80368"/>
            <a:ext cx="18633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Ljetni upisni rok </a:t>
            </a:r>
            <a:endParaRPr lang="hr-HR" altLang="sr-Latn-R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hr-HR" altLang="sr-Latn-R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b="1" dirty="0">
                <a:solidFill>
                  <a:schemeClr val="tx1"/>
                </a:solidFill>
                <a:ea typeface="Times New Roman" panose="02020603050405020304" pitchFamily="18" charset="0"/>
              </a:rPr>
              <a:t> </a:t>
            </a: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hr-HR" altLang="sr-Latn-RS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sr-Latn-R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</a:t>
            </a:r>
            <a:endParaRPr lang="hr-HR" altLang="sr-Latn-RS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78E8E9-F809-4DF2-A2B1-E0AA3208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9" y="663520"/>
            <a:ext cx="3734124" cy="40618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EB67BAB-5666-4CB7-B0D1-01FC61A24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527" y="495866"/>
            <a:ext cx="3673158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9FD6D6CB79D42AA7206A1AE76DD89" ma:contentTypeVersion="18" ma:contentTypeDescription="Create a new document." ma:contentTypeScope="" ma:versionID="d58749e65e9516d5d40d306d9c7a45bc">
  <xsd:schema xmlns:xsd="http://www.w3.org/2001/XMLSchema" xmlns:xs="http://www.w3.org/2001/XMLSchema" xmlns:p="http://schemas.microsoft.com/office/2006/metadata/properties" xmlns:ns3="4e75bda0-c203-4fe3-aada-f2caa72d53fb" xmlns:ns4="5649b170-731a-4007-9c05-a41f6a9d5b36" targetNamespace="http://schemas.microsoft.com/office/2006/metadata/properties" ma:root="true" ma:fieldsID="46252df3473c87dea1fbe3723065a350" ns3:_="" ns4:_="">
    <xsd:import namespace="4e75bda0-c203-4fe3-aada-f2caa72d53fb"/>
    <xsd:import namespace="5649b170-731a-4007-9c05-a41f6a9d5b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5bda0-c203-4fe3-aada-f2caa72d5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9b170-731a-4007-9c05-a41f6a9d5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75bda0-c203-4fe3-aada-f2caa72d53fb" xsi:nil="true"/>
  </documentManagement>
</p:properties>
</file>

<file path=customXml/itemProps1.xml><?xml version="1.0" encoding="utf-8"?>
<ds:datastoreItem xmlns:ds="http://schemas.openxmlformats.org/officeDocument/2006/customXml" ds:itemID="{A8B0A22B-C842-4DA1-B5CD-89967C0E1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5bda0-c203-4fe3-aada-f2caa72d53fb"/>
    <ds:schemaRef ds:uri="5649b170-731a-4007-9c05-a41f6a9d5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884629-75BB-415A-9275-12C1D1248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2D427-F9B7-40D3-86BD-E304B925F706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4e75bda0-c203-4fe3-aada-f2caa72d53fb"/>
    <ds:schemaRef ds:uri="http://schemas.openxmlformats.org/package/2006/metadata/core-properties"/>
    <ds:schemaRef ds:uri="http://schemas.microsoft.com/office/infopath/2007/PartnerControls"/>
    <ds:schemaRef ds:uri="5649b170-731a-4007-9c05-a41f6a9d5b3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319</TotalTime>
  <Words>997</Words>
  <Application>Microsoft Office PowerPoint</Application>
  <PresentationFormat>Prikaz na zaslonu (16:9)</PresentationFormat>
  <Paragraphs>156</Paragraphs>
  <Slides>24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4" baseType="lpstr">
      <vt:lpstr>Wingdings 2</vt:lpstr>
      <vt:lpstr>Trebuchet MS</vt:lpstr>
      <vt:lpstr>Wingdings</vt:lpstr>
      <vt:lpstr>Arial</vt:lpstr>
      <vt:lpstr>Times New Roman</vt:lpstr>
      <vt:lpstr>Calibri</vt:lpstr>
      <vt:lpstr>Calisto MT</vt:lpstr>
      <vt:lpstr>Playfair Display</vt:lpstr>
      <vt:lpstr>Montserrat</vt:lpstr>
      <vt:lpstr>Škriljevac</vt:lpstr>
      <vt:lpstr>Upis u srednju školu</vt:lpstr>
      <vt:lpstr>PowerPoint prezentacija</vt:lpstr>
      <vt:lpstr>Što treba uzeti u obzir?  </vt:lpstr>
      <vt:lpstr>Uloga roditelja</vt:lpstr>
      <vt:lpstr>Upisi u srednju 2026./2027.</vt:lpstr>
      <vt:lpstr>PowerPoint prezentacija</vt:lpstr>
      <vt:lpstr>PowerPoint prezentacija</vt:lpstr>
      <vt:lpstr>ODLUKA O UPISU UČENIKA U I. RAZRED SREDNJE ŠKOLE U ŠKOLSKOJ GODINI 2026./2027.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ELEMENTI VREDNOVANJA I UTVRĐIVANJE UKUPNOGA REZULTATA KANDIDATA</vt:lpstr>
      <vt:lpstr>ZAJEDNIČKI ELEMENT</vt:lpstr>
      <vt:lpstr>DODATNI ELEMENT</vt:lpstr>
      <vt:lpstr>Pravilnik o elementima i kriterijima vrednovanja - Natjecanja iz znanja</vt:lpstr>
      <vt:lpstr>Pravilnik o elementima i kriterijima vrednovanja – Sportska natjecanja</vt:lpstr>
      <vt:lpstr>POSEBAN ELEMENT (Pravo prednosti) </vt:lpstr>
      <vt:lpstr>PowerPoint prezentacija</vt:lpstr>
      <vt:lpstr>PowerPoint prezentacija</vt:lpstr>
      <vt:lpstr>ELEMENTI VREDNOVANJA I UTVRĐIVANJE UKUPNOGA REZULTATA KANDIDATA</vt:lpstr>
      <vt:lpstr>Važna dokumentacija/stranice za upise: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</dc:title>
  <dc:creator>Korisnik</dc:creator>
  <cp:lastModifiedBy>Ivana Ćurković</cp:lastModifiedBy>
  <cp:revision>14</cp:revision>
  <dcterms:modified xsi:type="dcterms:W3CDTF">2026-06-04T13:02:50Z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0x01010082C9FD6D6CB79D42AA7206A1AE76DD89</vt:lpwstr>
  </property>
</Properties>
</file>